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3"/>
  </p:notesMasterIdLst>
  <p:sldIdLst>
    <p:sldId id="256" r:id="rId2"/>
  </p:sldIdLst>
  <p:sldSz cx="6858000" cy="9906000" type="A4"/>
  <p:notesSz cx="6807200" cy="9939338"/>
  <p:defaultTextStyle>
    <a:defPPr>
      <a:defRPr lang="ja-JP"/>
    </a:defPPr>
    <a:lvl1pPr marL="0" algn="l" defTabSz="1072866" rtl="0" eaLnBrk="1" latinLnBrk="0" hangingPunct="1">
      <a:defRPr kumimoji="1" sz="2100" kern="1200">
        <a:solidFill>
          <a:schemeClr val="tx1"/>
        </a:solidFill>
        <a:latin typeface="+mn-lt"/>
        <a:ea typeface="+mn-ea"/>
        <a:cs typeface="+mn-cs"/>
      </a:defRPr>
    </a:lvl1pPr>
    <a:lvl2pPr marL="536433" algn="l" defTabSz="1072866" rtl="0" eaLnBrk="1" latinLnBrk="0" hangingPunct="1">
      <a:defRPr kumimoji="1" sz="2100" kern="1200">
        <a:solidFill>
          <a:schemeClr val="tx1"/>
        </a:solidFill>
        <a:latin typeface="+mn-lt"/>
        <a:ea typeface="+mn-ea"/>
        <a:cs typeface="+mn-cs"/>
      </a:defRPr>
    </a:lvl2pPr>
    <a:lvl3pPr marL="1072866" algn="l" defTabSz="1072866" rtl="0" eaLnBrk="1" latinLnBrk="0" hangingPunct="1">
      <a:defRPr kumimoji="1" sz="2100" kern="1200">
        <a:solidFill>
          <a:schemeClr val="tx1"/>
        </a:solidFill>
        <a:latin typeface="+mn-lt"/>
        <a:ea typeface="+mn-ea"/>
        <a:cs typeface="+mn-cs"/>
      </a:defRPr>
    </a:lvl3pPr>
    <a:lvl4pPr marL="1609298" algn="l" defTabSz="1072866" rtl="0" eaLnBrk="1" latinLnBrk="0" hangingPunct="1">
      <a:defRPr kumimoji="1" sz="2100" kern="1200">
        <a:solidFill>
          <a:schemeClr val="tx1"/>
        </a:solidFill>
        <a:latin typeface="+mn-lt"/>
        <a:ea typeface="+mn-ea"/>
        <a:cs typeface="+mn-cs"/>
      </a:defRPr>
    </a:lvl4pPr>
    <a:lvl5pPr marL="2145731" algn="l" defTabSz="1072866" rtl="0" eaLnBrk="1" latinLnBrk="0" hangingPunct="1">
      <a:defRPr kumimoji="1" sz="2100" kern="1200">
        <a:solidFill>
          <a:schemeClr val="tx1"/>
        </a:solidFill>
        <a:latin typeface="+mn-lt"/>
        <a:ea typeface="+mn-ea"/>
        <a:cs typeface="+mn-cs"/>
      </a:defRPr>
    </a:lvl5pPr>
    <a:lvl6pPr marL="2682164" algn="l" defTabSz="1072866" rtl="0" eaLnBrk="1" latinLnBrk="0" hangingPunct="1">
      <a:defRPr kumimoji="1" sz="2100" kern="1200">
        <a:solidFill>
          <a:schemeClr val="tx1"/>
        </a:solidFill>
        <a:latin typeface="+mn-lt"/>
        <a:ea typeface="+mn-ea"/>
        <a:cs typeface="+mn-cs"/>
      </a:defRPr>
    </a:lvl6pPr>
    <a:lvl7pPr marL="3218597" algn="l" defTabSz="1072866" rtl="0" eaLnBrk="1" latinLnBrk="0" hangingPunct="1">
      <a:defRPr kumimoji="1" sz="2100" kern="1200">
        <a:solidFill>
          <a:schemeClr val="tx1"/>
        </a:solidFill>
        <a:latin typeface="+mn-lt"/>
        <a:ea typeface="+mn-ea"/>
        <a:cs typeface="+mn-cs"/>
      </a:defRPr>
    </a:lvl7pPr>
    <a:lvl8pPr marL="3755029" algn="l" defTabSz="1072866" rtl="0" eaLnBrk="1" latinLnBrk="0" hangingPunct="1">
      <a:defRPr kumimoji="1" sz="2100" kern="1200">
        <a:solidFill>
          <a:schemeClr val="tx1"/>
        </a:solidFill>
        <a:latin typeface="+mn-lt"/>
        <a:ea typeface="+mn-ea"/>
        <a:cs typeface="+mn-cs"/>
      </a:defRPr>
    </a:lvl8pPr>
    <a:lvl9pPr marL="4291462" algn="l" defTabSz="107286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2358" y="6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0"/>
          <c:order val="0"/>
          <c:tx>
            <c:strRef>
              <c:f>Sheet1!$B$1</c:f>
              <c:strCache>
                <c:ptCount val="1"/>
                <c:pt idx="0">
                  <c:v>系列 1</c:v>
                </c:pt>
              </c:strCache>
            </c:strRef>
          </c:tx>
          <c:invertIfNegative val="0"/>
          <c:cat>
            <c:strRef>
              <c:f>Sheet1!$A$2:$A$5</c:f>
              <c:strCache>
                <c:ptCount val="4"/>
                <c:pt idx="0">
                  <c:v>分類 1</c:v>
                </c:pt>
                <c:pt idx="1">
                  <c:v>分類 2</c:v>
                </c:pt>
                <c:pt idx="2">
                  <c:v>分類 3</c:v>
                </c:pt>
                <c:pt idx="3">
                  <c:v>分類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FEDE-476E-99D6-4FD924841DE0}"/>
            </c:ext>
          </c:extLst>
        </c:ser>
        <c:ser>
          <c:idx val="1"/>
          <c:order val="1"/>
          <c:tx>
            <c:strRef>
              <c:f>Sheet1!$C$1</c:f>
              <c:strCache>
                <c:ptCount val="1"/>
                <c:pt idx="0">
                  <c:v>系列 2</c:v>
                </c:pt>
              </c:strCache>
            </c:strRef>
          </c:tx>
          <c:invertIfNegative val="0"/>
          <c:cat>
            <c:strRef>
              <c:f>Sheet1!$A$2:$A$5</c:f>
              <c:strCache>
                <c:ptCount val="4"/>
                <c:pt idx="0">
                  <c:v>分類 1</c:v>
                </c:pt>
                <c:pt idx="1">
                  <c:v>分類 2</c:v>
                </c:pt>
                <c:pt idx="2">
                  <c:v>分類 3</c:v>
                </c:pt>
                <c:pt idx="3">
                  <c:v>分類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FEDE-476E-99D6-4FD924841DE0}"/>
            </c:ext>
          </c:extLst>
        </c:ser>
        <c:ser>
          <c:idx val="2"/>
          <c:order val="2"/>
          <c:tx>
            <c:strRef>
              <c:f>Sheet1!$D$1</c:f>
              <c:strCache>
                <c:ptCount val="1"/>
                <c:pt idx="0">
                  <c:v>系列 3</c:v>
                </c:pt>
              </c:strCache>
            </c:strRef>
          </c:tx>
          <c:invertIfNegative val="0"/>
          <c:cat>
            <c:strRef>
              <c:f>Sheet1!$A$2:$A$5</c:f>
              <c:strCache>
                <c:ptCount val="4"/>
                <c:pt idx="0">
                  <c:v>分類 1</c:v>
                </c:pt>
                <c:pt idx="1">
                  <c:v>分類 2</c:v>
                </c:pt>
                <c:pt idx="2">
                  <c:v>分類 3</c:v>
                </c:pt>
                <c:pt idx="3">
                  <c:v>分類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FEDE-476E-99D6-4FD924841DE0}"/>
            </c:ext>
          </c:extLst>
        </c:ser>
        <c:dLbls>
          <c:showLegendKey val="0"/>
          <c:showVal val="0"/>
          <c:showCatName val="0"/>
          <c:showSerName val="0"/>
          <c:showPercent val="0"/>
          <c:showBubbleSize val="0"/>
        </c:dLbls>
        <c:gapWidth val="150"/>
        <c:axId val="80681600"/>
        <c:axId val="92090752"/>
      </c:barChart>
      <c:catAx>
        <c:axId val="80681600"/>
        <c:scaling>
          <c:orientation val="minMax"/>
        </c:scaling>
        <c:delete val="0"/>
        <c:axPos val="l"/>
        <c:numFmt formatCode="General" sourceLinked="0"/>
        <c:majorTickMark val="out"/>
        <c:minorTickMark val="none"/>
        <c:tickLblPos val="nextTo"/>
        <c:txPr>
          <a:bodyPr/>
          <a:lstStyle/>
          <a:p>
            <a:pPr>
              <a:defRPr sz="600"/>
            </a:pPr>
            <a:endParaRPr lang="ja-JP"/>
          </a:p>
        </c:txPr>
        <c:crossAx val="92090752"/>
        <c:crosses val="autoZero"/>
        <c:auto val="1"/>
        <c:lblAlgn val="ctr"/>
        <c:lblOffset val="100"/>
        <c:noMultiLvlLbl val="0"/>
      </c:catAx>
      <c:valAx>
        <c:axId val="92090752"/>
        <c:scaling>
          <c:orientation val="minMax"/>
        </c:scaling>
        <c:delete val="0"/>
        <c:axPos val="b"/>
        <c:majorGridlines/>
        <c:numFmt formatCode="General" sourceLinked="1"/>
        <c:majorTickMark val="out"/>
        <c:minorTickMark val="none"/>
        <c:tickLblPos val="nextTo"/>
        <c:txPr>
          <a:bodyPr/>
          <a:lstStyle/>
          <a:p>
            <a:pPr>
              <a:defRPr sz="600"/>
            </a:pPr>
            <a:endParaRPr lang="ja-JP"/>
          </a:p>
        </c:txPr>
        <c:crossAx val="80681600"/>
        <c:crosses val="autoZero"/>
        <c:crossBetween val="between"/>
      </c:valAx>
    </c:plotArea>
    <c:plotVisOnly val="1"/>
    <c:dispBlanksAs val="gap"/>
    <c:showDLblsOverMax val="0"/>
  </c:chart>
  <c:spPr>
    <a:solidFill>
      <a:schemeClr val="bg1"/>
    </a:solidFill>
  </c:spPr>
  <c:txPr>
    <a:bodyPr/>
    <a:lstStyle/>
    <a:p>
      <a:pPr>
        <a:defRPr sz="800"/>
      </a:pPr>
      <a:endParaRPr lang="ja-JP"/>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2DDC5230-629C-4267-9D8C-4BFAA6B8BD1A}" type="datetimeFigureOut">
              <a:rPr kumimoji="1" lang="ja-JP" altLang="en-US" smtClean="0"/>
              <a:t>2018/6/21</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F207450-7C7F-4964-9900-6FBEC65A33C1}" type="slidenum">
              <a:rPr kumimoji="1" lang="ja-JP" altLang="en-US" smtClean="0"/>
              <a:t>‹#›</a:t>
            </a:fld>
            <a:endParaRPr kumimoji="1" lang="ja-JP" altLang="en-US"/>
          </a:p>
        </p:txBody>
      </p:sp>
    </p:spTree>
    <p:extLst>
      <p:ext uri="{BB962C8B-B14F-4D97-AF65-F5344CB8AC3E}">
        <p14:creationId xmlns:p14="http://schemas.microsoft.com/office/powerpoint/2010/main" val="8843744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ight Triangle 6"/>
          <p:cNvSpPr/>
          <p:nvPr/>
        </p:nvSpPr>
        <p:spPr>
          <a:xfrm>
            <a:off x="0" y="3824817"/>
            <a:ext cx="2678906" cy="6081183"/>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785" y="-1335"/>
            <a:ext cx="6859785" cy="9907336"/>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612835" y="2499471"/>
            <a:ext cx="4236467" cy="1739553"/>
          </a:xfrm>
        </p:spPr>
        <p:txBody>
          <a:bodyPr bIns="9144" anchor="b"/>
          <a:lstStyle>
            <a:lvl1pPr>
              <a:defRPr sz="32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rot="19140000">
            <a:off x="909208" y="3569115"/>
            <a:ext cx="4883348" cy="475596"/>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ADC3520-EC08-42FB-A7D0-A1D792116FC2}" type="datetimeFigureOut">
              <a:rPr kumimoji="1" lang="ja-JP" altLang="en-US" smtClean="0"/>
              <a:t>2018/6/21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81574F-8F28-4B99-A49C-135DE6BA96E0}"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2ADC3520-EC08-42FB-A7D0-A1D792116FC2}" type="datetimeFigureOut">
              <a:rPr kumimoji="1" lang="ja-JP" altLang="en-US" smtClean="0"/>
              <a:t>2018/6/21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81574F-8F28-4B99-A49C-135DE6BA96E0}"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1"/>
            <a:ext cx="1543050" cy="6757634"/>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342900" y="396701"/>
            <a:ext cx="4514850" cy="675763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2ADC3520-EC08-42FB-A7D0-A1D792116FC2}" type="datetimeFigureOut">
              <a:rPr kumimoji="1" lang="ja-JP" altLang="en-US" smtClean="0"/>
              <a:t>2018/6/21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81574F-8F28-4B99-A49C-135DE6BA96E0}"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ADC3520-EC08-42FB-A7D0-A1D792116FC2}" type="datetimeFigureOut">
              <a:rPr kumimoji="1" lang="ja-JP" altLang="en-US" smtClean="0"/>
              <a:t>2018/6/21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81574F-8F28-4B99-A49C-135DE6BA96E0}"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8" name="Freeform 7"/>
          <p:cNvSpPr/>
          <p:nvPr/>
        </p:nvSpPr>
        <p:spPr>
          <a:xfrm>
            <a:off x="-1785" y="-1335"/>
            <a:ext cx="6859785" cy="9907336"/>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3824817"/>
            <a:ext cx="2678906" cy="6081183"/>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14549" y="2494176"/>
            <a:ext cx="4238244" cy="1744180"/>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mtClean="0"/>
              <a:t>マスター タイトルの書式設定</a:t>
            </a:r>
            <a:endParaRPr lang="en-US" dirty="0"/>
          </a:p>
        </p:txBody>
      </p:sp>
      <p:sp>
        <p:nvSpPr>
          <p:cNvPr id="3" name="Text Placeholder 2"/>
          <p:cNvSpPr>
            <a:spLocks noGrp="1"/>
          </p:cNvSpPr>
          <p:nvPr>
            <p:ph type="body" idx="1"/>
          </p:nvPr>
        </p:nvSpPr>
        <p:spPr>
          <a:xfrm rot="19140000">
            <a:off x="912114" y="3565328"/>
            <a:ext cx="4882896" cy="475488"/>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ja-JP" altLang="en-US" smtClean="0"/>
              <a:t>マスター テキストの書式設定</a:t>
            </a:r>
          </a:p>
        </p:txBody>
      </p:sp>
      <p:sp>
        <p:nvSpPr>
          <p:cNvPr id="4" name="Date Placeholder 3"/>
          <p:cNvSpPr>
            <a:spLocks noGrp="1"/>
          </p:cNvSpPr>
          <p:nvPr>
            <p:ph type="dt" sz="half" idx="10"/>
          </p:nvPr>
        </p:nvSpPr>
        <p:spPr/>
        <p:txBody>
          <a:bodyPr/>
          <a:lstStyle/>
          <a:p>
            <a:fld id="{2ADC3520-EC08-42FB-A7D0-A1D792116FC2}" type="datetimeFigureOut">
              <a:rPr kumimoji="1" lang="ja-JP" altLang="en-US" smtClean="0"/>
              <a:t>2018/6/21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81574F-8F28-4B99-A49C-135DE6BA96E0}"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17220" y="1584960"/>
            <a:ext cx="2400300" cy="53624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525012" y="1584960"/>
            <a:ext cx="2400300" cy="53624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ADC3520-EC08-42FB-A7D0-A1D792116FC2}" type="datetimeFigureOut">
              <a:rPr kumimoji="1" lang="ja-JP" altLang="en-US" smtClean="0"/>
              <a:t>2018/6/21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381574F-8F28-4B99-A49C-135DE6BA96E0}"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smtClean="0"/>
              <a:t>マスター タイトルの書式設定</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617220" y="1584960"/>
            <a:ext cx="2400300" cy="79248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ja-JP" altLang="en-US" smtClean="0"/>
              <a:t>マスター テキストの書式設定</a:t>
            </a:r>
          </a:p>
        </p:txBody>
      </p:sp>
      <p:sp>
        <p:nvSpPr>
          <p:cNvPr id="4" name="Content Placeholder 3"/>
          <p:cNvSpPr>
            <a:spLocks noGrp="1"/>
          </p:cNvSpPr>
          <p:nvPr>
            <p:ph sz="half" idx="2"/>
          </p:nvPr>
        </p:nvSpPr>
        <p:spPr>
          <a:xfrm>
            <a:off x="614363" y="2458225"/>
            <a:ext cx="2400300" cy="449072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525012" y="1584960"/>
            <a:ext cx="2400300" cy="79248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ja-JP" altLang="en-US" smtClean="0"/>
              <a:t>マスター テキストの書式設定</a:t>
            </a:r>
          </a:p>
        </p:txBody>
      </p:sp>
      <p:sp>
        <p:nvSpPr>
          <p:cNvPr id="6" name="Content Placeholder 5"/>
          <p:cNvSpPr>
            <a:spLocks noGrp="1"/>
          </p:cNvSpPr>
          <p:nvPr>
            <p:ph sz="quarter" idx="4"/>
          </p:nvPr>
        </p:nvSpPr>
        <p:spPr>
          <a:xfrm>
            <a:off x="3525012" y="2458225"/>
            <a:ext cx="2400300" cy="449072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ADC3520-EC08-42FB-A7D0-A1D792116FC2}" type="datetimeFigureOut">
              <a:rPr kumimoji="1" lang="ja-JP" altLang="en-US" smtClean="0"/>
              <a:t>2018/6/21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381574F-8F28-4B99-A49C-135DE6BA96E0}"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p>
            <a:fld id="{2ADC3520-EC08-42FB-A7D0-A1D792116FC2}" type="datetimeFigureOut">
              <a:rPr kumimoji="1" lang="ja-JP" altLang="en-US" smtClean="0"/>
              <a:t>2018/6/21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381574F-8F28-4B99-A49C-135DE6BA96E0}"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DC3520-EC08-42FB-A7D0-A1D792116FC2}" type="datetimeFigureOut">
              <a:rPr kumimoji="1" lang="ja-JP" altLang="en-US" smtClean="0"/>
              <a:t>2018/6/21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381574F-8F28-4B99-A49C-135DE6BA96E0}"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7" name="Right Triangle 16"/>
          <p:cNvSpPr/>
          <p:nvPr/>
        </p:nvSpPr>
        <p:spPr>
          <a:xfrm>
            <a:off x="0" y="3824817"/>
            <a:ext cx="2678906" cy="6081183"/>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2056208" y="2056211"/>
            <a:ext cx="9906000" cy="5793584"/>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588697" y="2276594"/>
            <a:ext cx="3909060" cy="157361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mtClean="0"/>
              <a:t>マスター タイトルの書式設定</a:t>
            </a:r>
            <a:endParaRPr lang="en-US" dirty="0"/>
          </a:p>
        </p:txBody>
      </p:sp>
      <p:sp>
        <p:nvSpPr>
          <p:cNvPr id="3" name="Content Placeholder 2"/>
          <p:cNvSpPr>
            <a:spLocks noGrp="1"/>
          </p:cNvSpPr>
          <p:nvPr>
            <p:ph idx="1"/>
          </p:nvPr>
        </p:nvSpPr>
        <p:spPr>
          <a:xfrm>
            <a:off x="3562165" y="3782873"/>
            <a:ext cx="2855834" cy="480232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rot="19140000">
            <a:off x="973466" y="3254890"/>
            <a:ext cx="4346070" cy="900342"/>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ja-JP" altLang="en-US" smtClean="0"/>
              <a:t>マスター テキストの書式設定</a:t>
            </a:r>
          </a:p>
        </p:txBody>
      </p:sp>
      <p:sp>
        <p:nvSpPr>
          <p:cNvPr id="5" name="Date Placeholder 4"/>
          <p:cNvSpPr>
            <a:spLocks noGrp="1"/>
          </p:cNvSpPr>
          <p:nvPr>
            <p:ph type="dt" sz="half" idx="10"/>
          </p:nvPr>
        </p:nvSpPr>
        <p:spPr/>
        <p:txBody>
          <a:bodyPr/>
          <a:lstStyle/>
          <a:p>
            <a:fld id="{2ADC3520-EC08-42FB-A7D0-A1D792116FC2}" type="datetimeFigureOut">
              <a:rPr kumimoji="1" lang="ja-JP" altLang="en-US" smtClean="0"/>
              <a:t>2018/6/21</a:t>
            </a:fld>
            <a:endParaRPr kumimoji="1" lang="ja-JP" alt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4381574F-8F28-4B99-A49C-135DE6BA96E0}"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1521619" y="0"/>
            <a:ext cx="5336381" cy="9906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ja-JP" altLang="en-US" smtClean="0"/>
              <a:t>アイコンをクリックして図を追加</a:t>
            </a:r>
            <a:endParaRPr lang="en-US" dirty="0"/>
          </a:p>
        </p:txBody>
      </p:sp>
      <p:sp>
        <p:nvSpPr>
          <p:cNvPr id="9" name="Right Triangle 8"/>
          <p:cNvSpPr/>
          <p:nvPr/>
        </p:nvSpPr>
        <p:spPr>
          <a:xfrm>
            <a:off x="0" y="3824817"/>
            <a:ext cx="2678906" cy="6081183"/>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7291917"/>
            <a:ext cx="2678906" cy="2614083"/>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503398" y="2480835"/>
            <a:ext cx="4114800" cy="1252975"/>
          </a:xfrm>
        </p:spPr>
        <p:txBody>
          <a:bodyPr anchor="b"/>
          <a:lstStyle>
            <a:lvl1pPr algn="l">
              <a:defRPr sz="2800" b="0">
                <a:latin typeface="+mj-lt"/>
              </a:defRPr>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rot="19140000">
            <a:off x="857610" y="3149653"/>
            <a:ext cx="4572409" cy="1069848"/>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ADC3520-EC08-42FB-A7D0-A1D792116FC2}" type="datetimeFigureOut">
              <a:rPr kumimoji="1" lang="ja-JP" altLang="en-US" smtClean="0"/>
              <a:t>2018/6/21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381574F-8F28-4B99-A49C-135DE6BA96E0}"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p:nvPr/>
        </p:nvSpPr>
        <p:spPr>
          <a:xfrm>
            <a:off x="-1786" y="7295359"/>
            <a:ext cx="2680693" cy="2610643"/>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785" y="7296311"/>
            <a:ext cx="6859785" cy="2609691"/>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17220" y="528320"/>
            <a:ext cx="5640705" cy="792480"/>
          </a:xfrm>
          <a:prstGeom prst="rect">
            <a:avLst/>
          </a:prstGeom>
        </p:spPr>
        <p:txBody>
          <a:bodyPr vert="horz" lIns="91440" tIns="45720" rIns="91440" bIns="45720" rtlCol="0" anchor="ctr">
            <a:no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17220" y="1589797"/>
            <a:ext cx="5640705" cy="517089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rot="19140000">
            <a:off x="150876" y="8479536"/>
            <a:ext cx="1632204" cy="290576"/>
          </a:xfrm>
          <a:prstGeom prst="rect">
            <a:avLst/>
          </a:prstGeom>
        </p:spPr>
        <p:txBody>
          <a:bodyPr vert="horz" lIns="91440" tIns="45720" rIns="91440" bIns="45720" rtlCol="0" anchor="ctr"/>
          <a:lstStyle>
            <a:lvl1pPr algn="l">
              <a:defRPr sz="1200">
                <a:solidFill>
                  <a:srgbClr val="FFFFFF"/>
                </a:solidFill>
              </a:defRPr>
            </a:lvl1pPr>
          </a:lstStyle>
          <a:p>
            <a:fld id="{2ADC3520-EC08-42FB-A7D0-A1D792116FC2}" type="datetimeFigureOut">
              <a:rPr kumimoji="1" lang="ja-JP" altLang="en-US" smtClean="0"/>
              <a:t>2018/6/21</a:t>
            </a:fld>
            <a:endParaRPr kumimoji="1" lang="ja-JP" altLang="en-US"/>
          </a:p>
        </p:txBody>
      </p:sp>
      <p:sp>
        <p:nvSpPr>
          <p:cNvPr id="5" name="Footer Placeholder 4"/>
          <p:cNvSpPr>
            <a:spLocks noGrp="1"/>
          </p:cNvSpPr>
          <p:nvPr>
            <p:ph type="ftr" sz="quarter" idx="3"/>
          </p:nvPr>
        </p:nvSpPr>
        <p:spPr>
          <a:xfrm>
            <a:off x="2638136" y="9078510"/>
            <a:ext cx="3543300" cy="39624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6300779" y="8913410"/>
            <a:ext cx="377190" cy="72644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4381574F-8F28-4B99-A49C-135DE6BA96E0}"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defTabSz="914400" rtl="0" eaLnBrk="1" latinLnBrk="0" hangingPunct="1">
        <a:spcBef>
          <a:spcPct val="0"/>
        </a:spcBef>
        <a:buNone/>
        <a:defRPr kumimoji="1"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kumimoji="1"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kumimoji="1"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kumimoji="1"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kumimoji="1"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kumimoji="1"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kumimoji="1"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kumimoji="1"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kumimoji="1"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chart" Target="../charts/chart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対角する 2 つの角を切り取った四角形 16"/>
          <p:cNvSpPr/>
          <p:nvPr/>
        </p:nvSpPr>
        <p:spPr>
          <a:xfrm>
            <a:off x="188640" y="6321152"/>
            <a:ext cx="6480720" cy="3312368"/>
          </a:xfrm>
          <a:prstGeom prst="snip2DiagRect">
            <a:avLst>
              <a:gd name="adj1" fmla="val 0"/>
              <a:gd name="adj2" fmla="val 5966"/>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6" name="対角する 2 つの角を切り取った四角形 15"/>
          <p:cNvSpPr/>
          <p:nvPr/>
        </p:nvSpPr>
        <p:spPr>
          <a:xfrm>
            <a:off x="452671" y="1280593"/>
            <a:ext cx="5923688" cy="754664"/>
          </a:xfrm>
          <a:prstGeom prst="snip2DiagRect">
            <a:avLst>
              <a:gd name="adj1" fmla="val 0"/>
              <a:gd name="adj2" fmla="val 5966"/>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5" name="対角する 2 つの角を切り取った四角形 14"/>
          <p:cNvSpPr/>
          <p:nvPr/>
        </p:nvSpPr>
        <p:spPr>
          <a:xfrm>
            <a:off x="3544043" y="2162094"/>
            <a:ext cx="3125317" cy="1763163"/>
          </a:xfrm>
          <a:prstGeom prst="snip2DiagRect">
            <a:avLst>
              <a:gd name="adj1" fmla="val 0"/>
              <a:gd name="adj2" fmla="val 5966"/>
            </a:avLst>
          </a:prstGeom>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14" name="対角する 2 つの角を切り取った四角形 13"/>
          <p:cNvSpPr/>
          <p:nvPr/>
        </p:nvSpPr>
        <p:spPr>
          <a:xfrm>
            <a:off x="188640" y="2162094"/>
            <a:ext cx="3096347" cy="1763163"/>
          </a:xfrm>
          <a:prstGeom prst="snip2DiagRect">
            <a:avLst>
              <a:gd name="adj1" fmla="val 0"/>
              <a:gd name="adj2" fmla="val 5966"/>
            </a:avLst>
          </a:prstGeom>
          <a:effectLst>
            <a:outerShdw blurRad="50800" dist="38100" dir="2700000" algn="tl" rotWithShape="0">
              <a:prstClr val="black">
                <a:alpha val="40000"/>
              </a:prstClr>
            </a:outerShdw>
          </a:effectLst>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9" name="対角する 2 つの角を切り取った四角形 8"/>
          <p:cNvSpPr/>
          <p:nvPr/>
        </p:nvSpPr>
        <p:spPr>
          <a:xfrm>
            <a:off x="188640" y="4088903"/>
            <a:ext cx="6480720" cy="2047327"/>
          </a:xfrm>
          <a:prstGeom prst="snip2DiagRect">
            <a:avLst>
              <a:gd name="adj1" fmla="val 0"/>
              <a:gd name="adj2" fmla="val 5966"/>
            </a:avLst>
          </a:prstGeom>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2" name="タイトル 1"/>
          <p:cNvSpPr>
            <a:spLocks noGrp="1"/>
          </p:cNvSpPr>
          <p:nvPr>
            <p:ph type="ctrTitle" idx="4294967295"/>
          </p:nvPr>
        </p:nvSpPr>
        <p:spPr>
          <a:xfrm>
            <a:off x="260353" y="103553"/>
            <a:ext cx="6337300" cy="576263"/>
          </a:xfrm>
        </p:spPr>
        <p:txBody>
          <a:bodyPr numCol="1">
            <a:noAutofit/>
          </a:bodyPr>
          <a:lstStyle/>
          <a:p>
            <a:pPr algn="ctr"/>
            <a:r>
              <a:rPr lang="ja-JP" altLang="en-US" sz="1400" b="1" dirty="0">
                <a:latin typeface="ＭＳ ゴシック" panose="020B0609070205080204" pitchFamily="49" charset="-128"/>
                <a:ea typeface="ＭＳ ゴシック" panose="020B0609070205080204" pitchFamily="49" charset="-128"/>
              </a:rPr>
              <a:t> </a:t>
            </a:r>
            <a:r>
              <a:rPr lang="ja-JP" altLang="en-US" sz="1800" b="1" dirty="0" smtClean="0">
                <a:latin typeface="ＭＳ ゴシック" panose="020B0609070205080204" pitchFamily="49" charset="-128"/>
                <a:ea typeface="ＭＳ ゴシック" panose="020B0609070205080204" pitchFamily="49" charset="-128"/>
              </a:rPr>
              <a:t>全国産業安全</a:t>
            </a:r>
            <a:r>
              <a:rPr lang="ja-JP" altLang="en-US" sz="1800" b="1" dirty="0">
                <a:latin typeface="ＭＳ ゴシック" panose="020B0609070205080204" pitchFamily="49" charset="-128"/>
                <a:ea typeface="ＭＳ ゴシック" panose="020B0609070205080204" pitchFamily="49" charset="-128"/>
              </a:rPr>
              <a:t>衛生大会　発表</a:t>
            </a:r>
            <a:r>
              <a:rPr lang="ja-JP" altLang="en-US" sz="1800" b="1" dirty="0" smtClean="0">
                <a:latin typeface="ＭＳ ゴシック" panose="020B0609070205080204" pitchFamily="49" charset="-128"/>
                <a:ea typeface="ＭＳ ゴシック" panose="020B0609070205080204" pitchFamily="49" charset="-128"/>
              </a:rPr>
              <a:t>ポスター</a:t>
            </a:r>
            <a:r>
              <a:rPr lang="ja-JP" altLang="en-US" sz="1800" b="1" dirty="0">
                <a:latin typeface="ＭＳ ゴシック" panose="020B0609070205080204" pitchFamily="49" charset="-128"/>
                <a:ea typeface="ＭＳ ゴシック" panose="020B0609070205080204" pitchFamily="49" charset="-128"/>
              </a:rPr>
              <a:t>　</a:t>
            </a:r>
            <a:r>
              <a:rPr lang="ja-JP" altLang="en-US" sz="1800" b="1" dirty="0" smtClean="0">
                <a:latin typeface="ＭＳ ゴシック" panose="020B0609070205080204" pitchFamily="49" charset="-128"/>
                <a:ea typeface="ＭＳ ゴシック" panose="020B0609070205080204" pitchFamily="49" charset="-128"/>
              </a:rPr>
              <a:t>サンプル</a:t>
            </a:r>
            <a:r>
              <a:rPr lang="en-US" altLang="ja-JP" sz="1800" b="1" dirty="0">
                <a:latin typeface="ＭＳ ゴシック" panose="020B0609070205080204" pitchFamily="49" charset="-128"/>
                <a:ea typeface="ＭＳ ゴシック" panose="020B0609070205080204" pitchFamily="49" charset="-128"/>
              </a:rPr>
              <a:t/>
            </a:r>
            <a:br>
              <a:rPr lang="en-US" altLang="ja-JP" sz="1800" b="1" dirty="0">
                <a:latin typeface="ＭＳ ゴシック" panose="020B0609070205080204" pitchFamily="49" charset="-128"/>
                <a:ea typeface="ＭＳ ゴシック" panose="020B0609070205080204" pitchFamily="49" charset="-128"/>
              </a:rPr>
            </a:br>
            <a:r>
              <a:rPr lang="ja-JP" altLang="en-US" sz="1800" b="1" dirty="0">
                <a:latin typeface="ＭＳ ゴシック" panose="020B0609070205080204" pitchFamily="49" charset="-128"/>
                <a:ea typeface="ＭＳ ゴシック" panose="020B0609070205080204" pitchFamily="49" charset="-128"/>
              </a:rPr>
              <a:t>　　～見やすいポスターを作るために</a:t>
            </a:r>
            <a:r>
              <a:rPr lang="ja-JP" altLang="en-US" sz="1800" b="1" dirty="0" smtClean="0">
                <a:latin typeface="ＭＳ ゴシック" panose="020B0609070205080204" pitchFamily="49" charset="-128"/>
                <a:ea typeface="ＭＳ ゴシック" panose="020B0609070205080204" pitchFamily="49" charset="-128"/>
              </a:rPr>
              <a:t>～</a:t>
            </a:r>
            <a:endParaRPr lang="ja-JP" altLang="en-US" sz="800" b="1"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188640" y="1280592"/>
            <a:ext cx="6480720" cy="754664"/>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lIns="107287" tIns="53643" rIns="107287" bIns="53643" numCol="1" rtlCol="0">
            <a:spAutoFit/>
          </a:bodyPr>
          <a:lstStyle/>
          <a:p>
            <a:r>
              <a:rPr kumimoji="1" lang="ja-JP" altLang="en-US" sz="1800" dirty="0" smtClean="0">
                <a:solidFill>
                  <a:schemeClr val="bg2">
                    <a:lumMod val="10000"/>
                  </a:schemeClr>
                </a:solidFill>
                <a:latin typeface="ＭＳ ゴシック" panose="020B0609070205080204" pitchFamily="49" charset="-128"/>
                <a:ea typeface="ＭＳ ゴシック" panose="020B0609070205080204" pitchFamily="49" charset="-128"/>
              </a:rPr>
              <a:t>１　目的と概要</a:t>
            </a:r>
            <a:endParaRPr kumimoji="1" lang="en-US" altLang="ja-JP" sz="1800" dirty="0" smtClean="0">
              <a:solidFill>
                <a:schemeClr val="bg2">
                  <a:lumMod val="10000"/>
                </a:schemeClr>
              </a:solidFill>
              <a:latin typeface="ＭＳ ゴシック" panose="020B0609070205080204" pitchFamily="49" charset="-128"/>
              <a:ea typeface="ＭＳ ゴシック" panose="020B0609070205080204" pitchFamily="49" charset="-128"/>
            </a:endParaRPr>
          </a:p>
          <a:p>
            <a:endParaRPr lang="en-US" altLang="ja-JP" sz="800" dirty="0" smtClean="0">
              <a:solidFill>
                <a:schemeClr val="bg2">
                  <a:lumMod val="10000"/>
                </a:schemeClr>
              </a:solidFill>
              <a:latin typeface="ＭＳ ゴシック" panose="020B0609070205080204" pitchFamily="49" charset="-128"/>
              <a:ea typeface="ＭＳ ゴシック" panose="020B0609070205080204" pitchFamily="49" charset="-128"/>
            </a:endParaRPr>
          </a:p>
          <a:p>
            <a:r>
              <a:rPr lang="ja-JP" altLang="en-US" sz="800" dirty="0" smtClean="0">
                <a:solidFill>
                  <a:schemeClr val="bg2">
                    <a:lumMod val="10000"/>
                  </a:schemeClr>
                </a:solidFill>
                <a:latin typeface="ＭＳ ゴシック" panose="020B0609070205080204" pitchFamily="49" charset="-128"/>
                <a:ea typeface="ＭＳ ゴシック" panose="020B0609070205080204" pitchFamily="49" charset="-128"/>
              </a:rPr>
              <a:t>ポスター</a:t>
            </a:r>
            <a:r>
              <a:rPr lang="ja-JP" altLang="en-US" sz="800" dirty="0">
                <a:solidFill>
                  <a:schemeClr val="bg2">
                    <a:lumMod val="10000"/>
                  </a:schemeClr>
                </a:solidFill>
                <a:latin typeface="ＭＳ ゴシック" panose="020B0609070205080204" pitchFamily="49" charset="-128"/>
                <a:ea typeface="ＭＳ ゴシック" panose="020B0609070205080204" pitchFamily="49" charset="-128"/>
              </a:rPr>
              <a:t>の製作にあたって参考にしていただくためのサンプルとして、</a:t>
            </a:r>
            <a:r>
              <a:rPr lang="en-US" altLang="ja-JP" sz="800" dirty="0">
                <a:solidFill>
                  <a:schemeClr val="bg2">
                    <a:lumMod val="10000"/>
                  </a:schemeClr>
                </a:solidFill>
                <a:latin typeface="ＭＳ ゴシック" panose="020B0609070205080204" pitchFamily="49" charset="-128"/>
                <a:ea typeface="ＭＳ ゴシック" panose="020B0609070205080204" pitchFamily="49" charset="-128"/>
              </a:rPr>
              <a:t>Microsoft PowerPoint</a:t>
            </a:r>
            <a:r>
              <a:rPr lang="ja-JP" altLang="en-US" sz="800" dirty="0">
                <a:solidFill>
                  <a:schemeClr val="bg2">
                    <a:lumMod val="10000"/>
                  </a:schemeClr>
                </a:solidFill>
                <a:latin typeface="ＭＳ ゴシック" panose="020B0609070205080204" pitchFamily="49" charset="-128"/>
                <a:ea typeface="ＭＳ ゴシック" panose="020B0609070205080204" pitchFamily="49" charset="-128"/>
              </a:rPr>
              <a:t>を使用したポスター</a:t>
            </a:r>
            <a:r>
              <a:rPr lang="ja-JP" altLang="en-US" sz="800" dirty="0" smtClean="0">
                <a:solidFill>
                  <a:schemeClr val="bg2">
                    <a:lumMod val="10000"/>
                  </a:schemeClr>
                </a:solidFill>
                <a:latin typeface="ＭＳ ゴシック" panose="020B0609070205080204" pitchFamily="49" charset="-128"/>
                <a:ea typeface="ＭＳ ゴシック" panose="020B0609070205080204" pitchFamily="49" charset="-128"/>
              </a:rPr>
              <a:t>原稿の作成</a:t>
            </a:r>
            <a:r>
              <a:rPr lang="ja-JP" altLang="en-US" sz="800" dirty="0">
                <a:solidFill>
                  <a:schemeClr val="bg2">
                    <a:lumMod val="10000"/>
                  </a:schemeClr>
                </a:solidFill>
                <a:latin typeface="ＭＳ ゴシック" panose="020B0609070205080204" pitchFamily="49" charset="-128"/>
                <a:ea typeface="ＭＳ ゴシック" panose="020B0609070205080204" pitchFamily="49" charset="-128"/>
              </a:rPr>
              <a:t>方法とポイントに</a:t>
            </a:r>
            <a:r>
              <a:rPr lang="ja-JP" altLang="en-US" sz="800" dirty="0" smtClean="0">
                <a:solidFill>
                  <a:schemeClr val="bg2">
                    <a:lumMod val="10000"/>
                  </a:schemeClr>
                </a:solidFill>
                <a:latin typeface="ＭＳ ゴシック" panose="020B0609070205080204" pitchFamily="49" charset="-128"/>
                <a:ea typeface="ＭＳ ゴシック" panose="020B0609070205080204" pitchFamily="49" charset="-128"/>
              </a:rPr>
              <a:t>ついて説明します。</a:t>
            </a:r>
            <a:endParaRPr kumimoji="1" lang="en-US" altLang="ja-JP" sz="2000" dirty="0" smtClean="0">
              <a:solidFill>
                <a:schemeClr val="bg2">
                  <a:lumMod val="10000"/>
                </a:schemeClr>
              </a:solidFill>
              <a:latin typeface="ＭＳ ゴシック" panose="020B0609070205080204" pitchFamily="49" charset="-128"/>
              <a:ea typeface="ＭＳ ゴシック" panose="020B0609070205080204" pitchFamily="49" charset="-128"/>
            </a:endParaRPr>
          </a:p>
        </p:txBody>
      </p:sp>
      <p:sp>
        <p:nvSpPr>
          <p:cNvPr id="5" name="テキスト ボックス 4"/>
          <p:cNvSpPr txBox="1"/>
          <p:nvPr/>
        </p:nvSpPr>
        <p:spPr>
          <a:xfrm>
            <a:off x="188640" y="2162091"/>
            <a:ext cx="3096348" cy="1493328"/>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lIns="107287" tIns="53643" rIns="107287" bIns="53643" numCol="1" rtlCol="0">
            <a:spAutoFit/>
          </a:bodyPr>
          <a:lstStyle/>
          <a:p>
            <a:r>
              <a:rPr lang="ja-JP" altLang="en-US" sz="1800" dirty="0" smtClean="0">
                <a:solidFill>
                  <a:schemeClr val="bg2">
                    <a:lumMod val="10000"/>
                  </a:schemeClr>
                </a:solidFill>
                <a:latin typeface="ＭＳ ゴシック" panose="020B0609070205080204" pitchFamily="49" charset="-128"/>
                <a:ea typeface="ＭＳ ゴシック" panose="020B0609070205080204" pitchFamily="49" charset="-128"/>
              </a:rPr>
              <a:t>２</a:t>
            </a:r>
            <a:r>
              <a:rPr lang="ja-JP" altLang="en-US" sz="1800" dirty="0">
                <a:solidFill>
                  <a:schemeClr val="bg2">
                    <a:lumMod val="10000"/>
                  </a:schemeClr>
                </a:solidFill>
                <a:latin typeface="ＭＳ ゴシック" panose="020B0609070205080204" pitchFamily="49" charset="-128"/>
                <a:ea typeface="ＭＳ ゴシック" panose="020B0609070205080204" pitchFamily="49" charset="-128"/>
              </a:rPr>
              <a:t>　ポスターの仕様</a:t>
            </a:r>
            <a:endParaRPr lang="en-US" altLang="ja-JP" sz="1800" dirty="0">
              <a:solidFill>
                <a:schemeClr val="bg2">
                  <a:lumMod val="10000"/>
                </a:schemeClr>
              </a:solidFill>
              <a:latin typeface="ＭＳ ゴシック" panose="020B0609070205080204" pitchFamily="49" charset="-128"/>
              <a:ea typeface="ＭＳ ゴシック" panose="020B0609070205080204" pitchFamily="49" charset="-128"/>
            </a:endParaRPr>
          </a:p>
          <a:p>
            <a:endParaRPr lang="en-US" altLang="ja-JP" sz="800" dirty="0" smtClean="0">
              <a:solidFill>
                <a:schemeClr val="bg2">
                  <a:lumMod val="10000"/>
                </a:schemeClr>
              </a:solidFill>
              <a:latin typeface="ＭＳ ゴシック" panose="020B0609070205080204" pitchFamily="49" charset="-128"/>
              <a:ea typeface="ＭＳ ゴシック" panose="020B0609070205080204" pitchFamily="49" charset="-128"/>
            </a:endParaRPr>
          </a:p>
          <a:p>
            <a:r>
              <a:rPr lang="ja-JP" altLang="en-US" sz="800" dirty="0" smtClean="0">
                <a:solidFill>
                  <a:schemeClr val="bg2">
                    <a:lumMod val="10000"/>
                  </a:schemeClr>
                </a:solidFill>
                <a:latin typeface="ＭＳ ゴシック" panose="020B0609070205080204" pitchFamily="49" charset="-128"/>
                <a:ea typeface="ＭＳ ゴシック" panose="020B0609070205080204" pitchFamily="49" charset="-128"/>
              </a:rPr>
              <a:t>仕様として、以下を参考にしてください。</a:t>
            </a:r>
            <a:endParaRPr lang="en-US" altLang="ja-JP" sz="800" dirty="0" smtClean="0">
              <a:solidFill>
                <a:schemeClr val="bg2">
                  <a:lumMod val="10000"/>
                </a:schemeClr>
              </a:solidFill>
              <a:latin typeface="ＭＳ ゴシック" panose="020B0609070205080204" pitchFamily="49" charset="-128"/>
              <a:ea typeface="ＭＳ ゴシック" panose="020B0609070205080204" pitchFamily="49" charset="-128"/>
            </a:endParaRPr>
          </a:p>
          <a:p>
            <a:pPr marL="228600" indent="-228600">
              <a:buFont typeface="+mj-ea"/>
              <a:buAutoNum type="circleNumDbPlain"/>
            </a:pPr>
            <a:r>
              <a:rPr lang="ja-JP" altLang="en-US" sz="800" dirty="0" smtClean="0">
                <a:solidFill>
                  <a:schemeClr val="bg2">
                    <a:lumMod val="10000"/>
                  </a:schemeClr>
                </a:solidFill>
                <a:latin typeface="ＭＳ ゴシック" panose="020B0609070205080204" pitchFamily="49" charset="-128"/>
                <a:ea typeface="ＭＳ ゴシック" panose="020B0609070205080204" pitchFamily="49" charset="-128"/>
              </a:rPr>
              <a:t>サイズ：実際の掲載サイズは</a:t>
            </a:r>
            <a:r>
              <a:rPr lang="en-US" altLang="ja-JP" sz="800" dirty="0" smtClean="0">
                <a:solidFill>
                  <a:schemeClr val="bg2">
                    <a:lumMod val="10000"/>
                  </a:schemeClr>
                </a:solidFill>
                <a:latin typeface="ＭＳ ゴシック" panose="020B0609070205080204" pitchFamily="49" charset="-128"/>
                <a:ea typeface="ＭＳ ゴシック" panose="020B0609070205080204" pitchFamily="49" charset="-128"/>
              </a:rPr>
              <a:t>B1</a:t>
            </a:r>
            <a:r>
              <a:rPr lang="ja-JP" altLang="en-US" sz="800" dirty="0" smtClean="0">
                <a:solidFill>
                  <a:schemeClr val="bg2">
                    <a:lumMod val="10000"/>
                  </a:schemeClr>
                </a:solidFill>
                <a:latin typeface="ＭＳ ゴシック" panose="020B0609070205080204" pitchFamily="49" charset="-128"/>
                <a:ea typeface="ＭＳ ゴシック" panose="020B0609070205080204" pitchFamily="49" charset="-128"/>
              </a:rPr>
              <a:t>サイズとします。</a:t>
            </a:r>
            <a:endParaRPr lang="en-US" altLang="ja-JP" sz="800" dirty="0" smtClean="0">
              <a:solidFill>
                <a:schemeClr val="bg2">
                  <a:lumMod val="10000"/>
                </a:schemeClr>
              </a:solidFill>
              <a:latin typeface="ＭＳ ゴシック" panose="020B0609070205080204" pitchFamily="49" charset="-128"/>
              <a:ea typeface="ＭＳ ゴシック" panose="020B0609070205080204" pitchFamily="49" charset="-128"/>
            </a:endParaRPr>
          </a:p>
          <a:p>
            <a:pPr marL="228600" indent="-228600">
              <a:buFont typeface="+mj-lt"/>
              <a:buAutoNum type="circleNumDbPlain"/>
            </a:pPr>
            <a:r>
              <a:rPr lang="ja-JP" altLang="en-US" sz="800" dirty="0" smtClean="0">
                <a:solidFill>
                  <a:schemeClr val="bg2">
                    <a:lumMod val="10000"/>
                  </a:schemeClr>
                </a:solidFill>
                <a:latin typeface="ＭＳ ゴシック" panose="020B0609070205080204" pitchFamily="49" charset="-128"/>
                <a:ea typeface="ＭＳ ゴシック" panose="020B0609070205080204" pitchFamily="49" charset="-128"/>
              </a:rPr>
              <a:t>文字サイズ：原稿を</a:t>
            </a:r>
            <a:r>
              <a:rPr lang="en-US" altLang="ja-JP" sz="800" dirty="0" smtClean="0">
                <a:solidFill>
                  <a:schemeClr val="bg2">
                    <a:lumMod val="10000"/>
                  </a:schemeClr>
                </a:solidFill>
                <a:latin typeface="ＭＳ ゴシック" panose="020B0609070205080204" pitchFamily="49" charset="-128"/>
                <a:ea typeface="ＭＳ ゴシック" panose="020B0609070205080204" pitchFamily="49" charset="-128"/>
              </a:rPr>
              <a:t>A4</a:t>
            </a:r>
            <a:r>
              <a:rPr lang="ja-JP" altLang="en-US" sz="800" dirty="0" smtClean="0">
                <a:solidFill>
                  <a:schemeClr val="bg2">
                    <a:lumMod val="10000"/>
                  </a:schemeClr>
                </a:solidFill>
                <a:latin typeface="ＭＳ ゴシック" panose="020B0609070205080204" pitchFamily="49" charset="-128"/>
                <a:ea typeface="ＭＳ ゴシック" panose="020B0609070205080204" pitchFamily="49" charset="-128"/>
              </a:rPr>
              <a:t>サイズで印刷した際に肉眼で読み取れる程度の文字サイズを使用してください。（</a:t>
            </a:r>
            <a:r>
              <a:rPr lang="en-US" altLang="ja-JP" sz="800" dirty="0" smtClean="0">
                <a:solidFill>
                  <a:schemeClr val="bg2">
                    <a:lumMod val="10000"/>
                  </a:schemeClr>
                </a:solidFill>
                <a:latin typeface="ＭＳ ゴシック" panose="020B0609070205080204" pitchFamily="49" charset="-128"/>
                <a:ea typeface="ＭＳ ゴシック" panose="020B0609070205080204" pitchFamily="49" charset="-128"/>
              </a:rPr>
              <a:t>6pt</a:t>
            </a:r>
            <a:r>
              <a:rPr lang="ja-JP" altLang="en-US" sz="800" dirty="0" smtClean="0">
                <a:solidFill>
                  <a:schemeClr val="bg2">
                    <a:lumMod val="10000"/>
                  </a:schemeClr>
                </a:solidFill>
                <a:latin typeface="ＭＳ ゴシック" panose="020B0609070205080204" pitchFamily="49" charset="-128"/>
                <a:ea typeface="ＭＳ ゴシック" panose="020B0609070205080204" pitchFamily="49" charset="-128"/>
              </a:rPr>
              <a:t>程度以上）</a:t>
            </a:r>
            <a:endParaRPr lang="en-US" altLang="ja-JP" sz="800" dirty="0" smtClean="0">
              <a:solidFill>
                <a:schemeClr val="bg2">
                  <a:lumMod val="10000"/>
                </a:schemeClr>
              </a:solidFill>
              <a:latin typeface="ＭＳ ゴシック" panose="020B0609070205080204" pitchFamily="49" charset="-128"/>
              <a:ea typeface="ＭＳ ゴシック" panose="020B0609070205080204" pitchFamily="49" charset="-128"/>
            </a:endParaRPr>
          </a:p>
          <a:p>
            <a:pPr marL="228600" indent="-228600">
              <a:buFont typeface="+mj-lt"/>
              <a:buAutoNum type="circleNumDbPlain"/>
            </a:pPr>
            <a:r>
              <a:rPr lang="ja-JP" altLang="en-US" sz="800" dirty="0" smtClean="0">
                <a:solidFill>
                  <a:schemeClr val="bg2">
                    <a:lumMod val="10000"/>
                  </a:schemeClr>
                </a:solidFill>
                <a:latin typeface="ＭＳ ゴシック" panose="020B0609070205080204" pitchFamily="49" charset="-128"/>
                <a:ea typeface="ＭＳ ゴシック" panose="020B0609070205080204" pitchFamily="49" charset="-128"/>
              </a:rPr>
              <a:t>発表用ポスターを作製するにあたっては、</a:t>
            </a:r>
            <a:r>
              <a:rPr lang="en-US" altLang="ja-JP" sz="800" dirty="0" smtClean="0">
                <a:solidFill>
                  <a:schemeClr val="bg2">
                    <a:lumMod val="10000"/>
                  </a:schemeClr>
                </a:solidFill>
                <a:latin typeface="ＭＳ ゴシック" panose="020B0609070205080204" pitchFamily="49" charset="-128"/>
                <a:ea typeface="ＭＳ ゴシック" panose="020B0609070205080204" pitchFamily="49" charset="-128"/>
              </a:rPr>
              <a:t>Microsoft PowerPoint</a:t>
            </a:r>
            <a:r>
              <a:rPr lang="ja-JP" altLang="en-US" sz="800" dirty="0" smtClean="0">
                <a:solidFill>
                  <a:schemeClr val="bg2">
                    <a:lumMod val="10000"/>
                  </a:schemeClr>
                </a:solidFill>
                <a:latin typeface="ＭＳ ゴシック" panose="020B0609070205080204" pitchFamily="49" charset="-128"/>
                <a:ea typeface="ＭＳ ゴシック" panose="020B0609070205080204" pitchFamily="49" charset="-128"/>
              </a:rPr>
              <a:t>を使用しての作成をお勧めします。デザイン・配色・配置の操作が容易です。</a:t>
            </a:r>
            <a:endParaRPr lang="ja-JP" altLang="en-US" sz="800" dirty="0">
              <a:solidFill>
                <a:schemeClr val="bg2">
                  <a:lumMod val="10000"/>
                </a:schemeClr>
              </a:solidFill>
              <a:latin typeface="ＭＳ ゴシック" panose="020B0609070205080204" pitchFamily="49" charset="-128"/>
              <a:ea typeface="ＭＳ ゴシック" panose="020B0609070205080204" pitchFamily="49" charset="-128"/>
            </a:endParaRPr>
          </a:p>
        </p:txBody>
      </p:sp>
      <p:sp>
        <p:nvSpPr>
          <p:cNvPr id="7" name="テキスト ボックス 6"/>
          <p:cNvSpPr txBox="1"/>
          <p:nvPr/>
        </p:nvSpPr>
        <p:spPr>
          <a:xfrm>
            <a:off x="188641" y="4104135"/>
            <a:ext cx="3240362" cy="1616439"/>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lIns="107287" tIns="53643" rIns="107287" bIns="53643" numCol="1" rtlCol="0">
            <a:spAutoFit/>
          </a:bodyPr>
          <a:lstStyle/>
          <a:p>
            <a:r>
              <a:rPr kumimoji="1" lang="ja-JP" altLang="en-US" sz="1800" dirty="0" smtClean="0">
                <a:solidFill>
                  <a:schemeClr val="bg2">
                    <a:lumMod val="10000"/>
                  </a:schemeClr>
                </a:solidFill>
                <a:latin typeface="ＭＳ ゴシック" panose="020B0609070205080204" pitchFamily="49" charset="-128"/>
                <a:ea typeface="ＭＳ ゴシック" panose="020B0609070205080204" pitchFamily="49" charset="-128"/>
              </a:rPr>
              <a:t>４　ポスターの作り方の例</a:t>
            </a:r>
            <a:endParaRPr kumimoji="1" lang="en-US" altLang="ja-JP" sz="1800" dirty="0" smtClean="0">
              <a:solidFill>
                <a:schemeClr val="bg2">
                  <a:lumMod val="10000"/>
                </a:schemeClr>
              </a:solidFill>
              <a:latin typeface="ＭＳ ゴシック" panose="020B0609070205080204" pitchFamily="49" charset="-128"/>
              <a:ea typeface="ＭＳ ゴシック" panose="020B0609070205080204" pitchFamily="49" charset="-128"/>
            </a:endParaRPr>
          </a:p>
          <a:p>
            <a:pPr marL="228600" indent="-228600">
              <a:buFont typeface="+mj-ea"/>
              <a:buAutoNum type="circleNumDbPlain"/>
            </a:pPr>
            <a:endParaRPr lang="en-US" altLang="ja-JP" sz="800" dirty="0" smtClean="0">
              <a:solidFill>
                <a:schemeClr val="bg2">
                  <a:lumMod val="10000"/>
                </a:schemeClr>
              </a:solidFill>
              <a:latin typeface="ＭＳ ゴシック" panose="020B0609070205080204" pitchFamily="49" charset="-128"/>
              <a:ea typeface="ＭＳ ゴシック" panose="020B0609070205080204" pitchFamily="49" charset="-128"/>
            </a:endParaRPr>
          </a:p>
          <a:p>
            <a:pPr marL="228600" indent="-228600">
              <a:buFont typeface="+mj-ea"/>
              <a:buAutoNum type="circleNumDbPlain"/>
            </a:pPr>
            <a:r>
              <a:rPr lang="en-US" altLang="ja-JP" sz="800" dirty="0" smtClean="0">
                <a:solidFill>
                  <a:schemeClr val="bg2">
                    <a:lumMod val="10000"/>
                  </a:schemeClr>
                </a:solidFill>
                <a:latin typeface="ＭＳ ゴシック" panose="020B0609070205080204" pitchFamily="49" charset="-128"/>
                <a:ea typeface="ＭＳ ゴシック" panose="020B0609070205080204" pitchFamily="49" charset="-128"/>
              </a:rPr>
              <a:t>PowerPoint</a:t>
            </a:r>
            <a:r>
              <a:rPr lang="ja-JP" altLang="en-US" sz="800" dirty="0" smtClean="0">
                <a:solidFill>
                  <a:schemeClr val="bg2">
                    <a:lumMod val="10000"/>
                  </a:schemeClr>
                </a:solidFill>
                <a:latin typeface="ＭＳ ゴシック" panose="020B0609070205080204" pitchFamily="49" charset="-128"/>
                <a:ea typeface="ＭＳ ゴシック" panose="020B0609070205080204" pitchFamily="49" charset="-128"/>
              </a:rPr>
              <a:t>の デザイン＞ページ設定 にてスライドのサイズを</a:t>
            </a:r>
            <a:r>
              <a:rPr lang="en-US" altLang="ja-JP" sz="800" dirty="0" smtClean="0">
                <a:solidFill>
                  <a:schemeClr val="bg2">
                    <a:lumMod val="10000"/>
                  </a:schemeClr>
                </a:solidFill>
                <a:latin typeface="ＭＳ ゴシック" panose="020B0609070205080204" pitchFamily="49" charset="-128"/>
                <a:ea typeface="ＭＳ ゴシック" panose="020B0609070205080204" pitchFamily="49" charset="-128"/>
              </a:rPr>
              <a:t>A4</a:t>
            </a:r>
            <a:r>
              <a:rPr lang="ja-JP" altLang="en-US" sz="800" dirty="0" smtClean="0">
                <a:solidFill>
                  <a:schemeClr val="bg2">
                    <a:lumMod val="10000"/>
                  </a:schemeClr>
                </a:solidFill>
                <a:latin typeface="ＭＳ ゴシック" panose="020B0609070205080204" pitchFamily="49" charset="-128"/>
                <a:ea typeface="ＭＳ ゴシック" panose="020B0609070205080204" pitchFamily="49" charset="-128"/>
              </a:rPr>
              <a:t>・縦型とします。</a:t>
            </a:r>
            <a:endParaRPr lang="en-US" altLang="ja-JP" sz="800" dirty="0" smtClean="0">
              <a:solidFill>
                <a:schemeClr val="bg2">
                  <a:lumMod val="10000"/>
                </a:schemeClr>
              </a:solidFill>
              <a:latin typeface="ＭＳ ゴシック" panose="020B0609070205080204" pitchFamily="49" charset="-128"/>
              <a:ea typeface="ＭＳ ゴシック" panose="020B0609070205080204" pitchFamily="49" charset="-128"/>
            </a:endParaRPr>
          </a:p>
          <a:p>
            <a:pPr marL="228600" indent="-228600">
              <a:buFont typeface="+mj-ea"/>
              <a:buAutoNum type="circleNumDbPlain"/>
            </a:pPr>
            <a:r>
              <a:rPr lang="en-US" altLang="ja-JP" sz="800" dirty="0" smtClean="0">
                <a:solidFill>
                  <a:schemeClr val="bg2">
                    <a:lumMod val="10000"/>
                  </a:schemeClr>
                </a:solidFill>
                <a:latin typeface="ＭＳ ゴシック" panose="020B0609070205080204" pitchFamily="49" charset="-128"/>
                <a:ea typeface="ＭＳ ゴシック" panose="020B0609070205080204" pitchFamily="49" charset="-128"/>
              </a:rPr>
              <a:t>PowerPoint</a:t>
            </a:r>
            <a:r>
              <a:rPr lang="ja-JP" altLang="en-US" sz="800" dirty="0" smtClean="0">
                <a:solidFill>
                  <a:schemeClr val="bg2">
                    <a:lumMod val="10000"/>
                  </a:schemeClr>
                </a:solidFill>
                <a:latin typeface="ＭＳ ゴシック" panose="020B0609070205080204" pitchFamily="49" charset="-128"/>
                <a:ea typeface="ＭＳ ゴシック" panose="020B0609070205080204" pitchFamily="49" charset="-128"/>
              </a:rPr>
              <a:t>のデザイン・配色を好みのものとし、大枠のレイアウト枠を作ります。（挿入＞図形を並べる）</a:t>
            </a:r>
            <a:endParaRPr lang="en-US" altLang="ja-JP" sz="800" dirty="0" smtClean="0">
              <a:solidFill>
                <a:schemeClr val="bg2">
                  <a:lumMod val="10000"/>
                </a:schemeClr>
              </a:solidFill>
              <a:latin typeface="ＭＳ ゴシック" panose="020B0609070205080204" pitchFamily="49" charset="-128"/>
              <a:ea typeface="ＭＳ ゴシック" panose="020B0609070205080204" pitchFamily="49" charset="-128"/>
            </a:endParaRPr>
          </a:p>
          <a:p>
            <a:pPr marL="228600" indent="-228600">
              <a:buFont typeface="+mj-ea"/>
              <a:buAutoNum type="circleNumDbPlain"/>
            </a:pPr>
            <a:r>
              <a:rPr lang="ja-JP" altLang="en-US" sz="800" dirty="0" smtClean="0">
                <a:solidFill>
                  <a:schemeClr val="bg2">
                    <a:lumMod val="10000"/>
                  </a:schemeClr>
                </a:solidFill>
                <a:latin typeface="ＭＳ ゴシック" panose="020B0609070205080204" pitchFamily="49" charset="-128"/>
                <a:ea typeface="ＭＳ ゴシック" panose="020B0609070205080204" pitchFamily="49" charset="-128"/>
              </a:rPr>
              <a:t>それぞれの枠の中にテキストボックスや原稿・写真・表・グラフなどを貼り付けます。</a:t>
            </a:r>
            <a:endParaRPr lang="en-US" altLang="ja-JP" sz="800" dirty="0" smtClean="0">
              <a:solidFill>
                <a:schemeClr val="bg2">
                  <a:lumMod val="10000"/>
                </a:schemeClr>
              </a:solidFill>
              <a:latin typeface="ＭＳ ゴシック" panose="020B0609070205080204" pitchFamily="49" charset="-128"/>
              <a:ea typeface="ＭＳ ゴシック" panose="020B0609070205080204" pitchFamily="49" charset="-128"/>
            </a:endParaRPr>
          </a:p>
          <a:p>
            <a:pPr marL="228600" indent="-228600">
              <a:buFont typeface="+mj-ea"/>
              <a:buAutoNum type="circleNumDbPlain"/>
            </a:pPr>
            <a:r>
              <a:rPr lang="ja-JP" altLang="en-US" sz="800" dirty="0" smtClean="0">
                <a:solidFill>
                  <a:schemeClr val="bg2">
                    <a:lumMod val="10000"/>
                  </a:schemeClr>
                </a:solidFill>
                <a:latin typeface="ＭＳ ゴシック" panose="020B0609070205080204" pitchFamily="49" charset="-128"/>
                <a:ea typeface="ＭＳ ゴシック" panose="020B0609070205080204" pitchFamily="49" charset="-128"/>
              </a:rPr>
              <a:t>デザインから配色やテーマを選ぶことで、簡単に見栄えを整えられます。</a:t>
            </a:r>
            <a:endParaRPr lang="en-US" altLang="ja-JP" sz="800" dirty="0" smtClean="0">
              <a:solidFill>
                <a:schemeClr val="bg2">
                  <a:lumMod val="10000"/>
                </a:schemeClr>
              </a:solidFill>
              <a:latin typeface="ＭＳ ゴシック" panose="020B0609070205080204" pitchFamily="49" charset="-128"/>
              <a:ea typeface="ＭＳ ゴシック" panose="020B0609070205080204" pitchFamily="49" charset="-128"/>
            </a:endParaRPr>
          </a:p>
          <a:p>
            <a:pPr marL="228600" indent="-228600">
              <a:buFont typeface="+mj-ea"/>
              <a:buAutoNum type="circleNumDbPlain"/>
            </a:pPr>
            <a:endParaRPr lang="en-US" altLang="ja-JP" sz="900" dirty="0">
              <a:solidFill>
                <a:schemeClr val="bg2">
                  <a:lumMod val="10000"/>
                </a:schemeClr>
              </a:solidFill>
              <a:latin typeface="ＭＳ ゴシック" panose="020B0609070205080204" pitchFamily="49" charset="-128"/>
              <a:ea typeface="ＭＳ ゴシック" panose="020B0609070205080204" pitchFamily="49" charset="-128"/>
            </a:endParaRPr>
          </a:p>
        </p:txBody>
      </p:sp>
      <p:sp>
        <p:nvSpPr>
          <p:cNvPr id="10" name="テキスト ボックス 9"/>
          <p:cNvSpPr txBox="1"/>
          <p:nvPr/>
        </p:nvSpPr>
        <p:spPr>
          <a:xfrm>
            <a:off x="188642" y="6321153"/>
            <a:ext cx="6480718" cy="246282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107287" tIns="53643" rIns="107287" bIns="53643" numCol="1" rtlCol="0">
            <a:spAutoFit/>
          </a:bodyPr>
          <a:lstStyle/>
          <a:p>
            <a:r>
              <a:rPr kumimoji="1" lang="ja-JP" altLang="en-US" dirty="0" smtClean="0">
                <a:solidFill>
                  <a:schemeClr val="bg2">
                    <a:lumMod val="10000"/>
                  </a:schemeClr>
                </a:solidFill>
                <a:latin typeface="ＭＳ ゴシック" panose="020B0609070205080204" pitchFamily="49" charset="-128"/>
                <a:ea typeface="ＭＳ ゴシック" panose="020B0609070205080204" pitchFamily="49" charset="-128"/>
              </a:rPr>
              <a:t>５　まとめ・その他</a:t>
            </a:r>
            <a:endParaRPr kumimoji="1" lang="en-US" altLang="ja-JP" dirty="0" smtClean="0">
              <a:solidFill>
                <a:schemeClr val="bg2">
                  <a:lumMod val="10000"/>
                </a:schemeClr>
              </a:solidFill>
              <a:latin typeface="ＭＳ ゴシック" panose="020B0609070205080204" pitchFamily="49" charset="-128"/>
              <a:ea typeface="ＭＳ ゴシック" panose="020B0609070205080204" pitchFamily="49" charset="-128"/>
            </a:endParaRPr>
          </a:p>
          <a:p>
            <a:endParaRPr lang="en-US" altLang="ja-JP" sz="900" dirty="0" smtClean="0">
              <a:solidFill>
                <a:schemeClr val="bg2">
                  <a:lumMod val="10000"/>
                </a:schemeClr>
              </a:solidFill>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r>
              <a:rPr lang="en-US" altLang="ja-JP" sz="900" dirty="0" smtClean="0">
                <a:solidFill>
                  <a:schemeClr val="bg2">
                    <a:lumMod val="10000"/>
                  </a:schemeClr>
                </a:solidFill>
                <a:latin typeface="ＭＳ ゴシック" panose="020B0609070205080204" pitchFamily="49" charset="-128"/>
                <a:ea typeface="ＭＳ ゴシック" panose="020B0609070205080204" pitchFamily="49" charset="-128"/>
              </a:rPr>
              <a:t>PowerPoint</a:t>
            </a:r>
            <a:r>
              <a:rPr lang="ja-JP" altLang="en-US" sz="900" dirty="0">
                <a:solidFill>
                  <a:schemeClr val="bg2">
                    <a:lumMod val="10000"/>
                  </a:schemeClr>
                </a:solidFill>
                <a:latin typeface="ＭＳ ゴシック" panose="020B0609070205080204" pitchFamily="49" charset="-128"/>
                <a:ea typeface="ＭＳ ゴシック" panose="020B0609070205080204" pitchFamily="49" charset="-128"/>
              </a:rPr>
              <a:t>で</a:t>
            </a:r>
            <a:r>
              <a:rPr lang="ja-JP" altLang="en-US" sz="900" dirty="0" smtClean="0">
                <a:solidFill>
                  <a:schemeClr val="bg2">
                    <a:lumMod val="10000"/>
                  </a:schemeClr>
                </a:solidFill>
                <a:latin typeface="ＭＳ ゴシック" panose="020B0609070205080204" pitchFamily="49" charset="-128"/>
                <a:ea typeface="ＭＳ ゴシック" panose="020B0609070205080204" pitchFamily="49" charset="-128"/>
              </a:rPr>
              <a:t>作成したポスター原稿は、実際に</a:t>
            </a:r>
            <a:r>
              <a:rPr lang="en-US" altLang="ja-JP" sz="900" dirty="0" smtClean="0">
                <a:solidFill>
                  <a:schemeClr val="bg2">
                    <a:lumMod val="10000"/>
                  </a:schemeClr>
                </a:solidFill>
                <a:latin typeface="ＭＳ ゴシック" panose="020B0609070205080204" pitchFamily="49" charset="-128"/>
                <a:ea typeface="ＭＳ ゴシック" panose="020B0609070205080204" pitchFamily="49" charset="-128"/>
              </a:rPr>
              <a:t>A4</a:t>
            </a:r>
            <a:r>
              <a:rPr lang="ja-JP" altLang="en-US" sz="900" dirty="0" smtClean="0">
                <a:solidFill>
                  <a:schemeClr val="bg2">
                    <a:lumMod val="10000"/>
                  </a:schemeClr>
                </a:solidFill>
                <a:latin typeface="ＭＳ ゴシック" panose="020B0609070205080204" pitchFamily="49" charset="-128"/>
                <a:ea typeface="ＭＳ ゴシック" panose="020B0609070205080204" pitchFamily="49" charset="-128"/>
              </a:rPr>
              <a:t>サイズに印刷して、文字が小さすぎないか、表示のずれがないかなどを確認ください。</a:t>
            </a:r>
            <a:endParaRPr lang="en-US" altLang="ja-JP" sz="900" dirty="0" smtClean="0">
              <a:solidFill>
                <a:schemeClr val="bg2">
                  <a:lumMod val="10000"/>
                </a:schemeClr>
              </a:solidFill>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r>
              <a:rPr lang="ja-JP" altLang="en-US" sz="900" dirty="0">
                <a:latin typeface="ＭＳ ゴシック" panose="020B0609070205080204" pitchFamily="49" charset="-128"/>
                <a:ea typeface="ＭＳ ゴシック" panose="020B0609070205080204" pitchFamily="49" charset="-128"/>
              </a:rPr>
              <a:t>使用するフォントは、見やすい</a:t>
            </a:r>
            <a:r>
              <a:rPr lang="en-US" altLang="ja-JP" sz="900" dirty="0">
                <a:latin typeface="ＭＳ ゴシック" panose="020B0609070205080204" pitchFamily="49" charset="-128"/>
                <a:ea typeface="ＭＳ ゴシック" panose="020B0609070205080204" pitchFamily="49" charset="-128"/>
              </a:rPr>
              <a:t>MS</a:t>
            </a:r>
            <a:r>
              <a:rPr lang="ja-JP" altLang="en-US" sz="900" dirty="0">
                <a:latin typeface="ＭＳ ゴシック" panose="020B0609070205080204" pitchFamily="49" charset="-128"/>
                <a:ea typeface="ＭＳ ゴシック" panose="020B0609070205080204" pitchFamily="49" charset="-128"/>
              </a:rPr>
              <a:t>ゴシック、</a:t>
            </a:r>
            <a:r>
              <a:rPr lang="en-US" altLang="ja-JP" sz="900" dirty="0">
                <a:latin typeface="ＭＳ ゴシック" panose="020B0609070205080204" pitchFamily="49" charset="-128"/>
                <a:ea typeface="ＭＳ ゴシック" panose="020B0609070205080204" pitchFamily="49" charset="-128"/>
              </a:rPr>
              <a:t>Arial</a:t>
            </a:r>
            <a:r>
              <a:rPr lang="ja-JP" altLang="en-US" sz="900" dirty="0" err="1">
                <a:latin typeface="ＭＳ ゴシック" panose="020B0609070205080204" pitchFamily="49" charset="-128"/>
                <a:ea typeface="ＭＳ ゴシック" panose="020B0609070205080204" pitchFamily="49" charset="-128"/>
              </a:rPr>
              <a:t>、</a:t>
            </a:r>
            <a:r>
              <a:rPr lang="en-US" altLang="ja-JP" sz="900" dirty="0">
                <a:latin typeface="ＭＳ ゴシック" panose="020B0609070205080204" pitchFamily="49" charset="-128"/>
                <a:ea typeface="ＭＳ ゴシック" panose="020B0609070205080204" pitchFamily="49" charset="-128"/>
              </a:rPr>
              <a:t>Symbol</a:t>
            </a:r>
            <a:r>
              <a:rPr lang="ja-JP" altLang="en-US" sz="900" dirty="0">
                <a:latin typeface="ＭＳ ゴシック" panose="020B0609070205080204" pitchFamily="49" charset="-128"/>
                <a:ea typeface="ＭＳ ゴシック" panose="020B0609070205080204" pitchFamily="49" charset="-128"/>
              </a:rPr>
              <a:t>を推奨します。 </a:t>
            </a:r>
            <a:endParaRPr lang="en-US" altLang="ja-JP" sz="900" dirty="0" smtClean="0">
              <a:solidFill>
                <a:schemeClr val="bg2">
                  <a:lumMod val="10000"/>
                </a:schemeClr>
              </a:solidFill>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r>
              <a:rPr lang="ja-JP" altLang="en-US" sz="900" dirty="0" smtClean="0">
                <a:solidFill>
                  <a:schemeClr val="bg2">
                    <a:lumMod val="10000"/>
                  </a:schemeClr>
                </a:solidFill>
                <a:latin typeface="ＭＳ ゴシック" panose="020B0609070205080204" pitchFamily="49" charset="-128"/>
                <a:ea typeface="ＭＳ ゴシック" panose="020B0609070205080204" pitchFamily="49" charset="-128"/>
              </a:rPr>
              <a:t>明るすぎる文字色、暗すぎる背景色などは</a:t>
            </a:r>
            <a:r>
              <a:rPr lang="ja-JP" altLang="en-US" sz="900" dirty="0">
                <a:solidFill>
                  <a:schemeClr val="bg2">
                    <a:lumMod val="10000"/>
                  </a:schemeClr>
                </a:solidFill>
                <a:latin typeface="ＭＳ ゴシック" panose="020B0609070205080204" pitchFamily="49" charset="-128"/>
                <a:ea typeface="ＭＳ ゴシック" panose="020B0609070205080204" pitchFamily="49" charset="-128"/>
              </a:rPr>
              <a:t>印刷時</a:t>
            </a:r>
            <a:r>
              <a:rPr lang="ja-JP" altLang="en-US" sz="900" dirty="0" smtClean="0">
                <a:solidFill>
                  <a:schemeClr val="bg2">
                    <a:lumMod val="10000"/>
                  </a:schemeClr>
                </a:solidFill>
                <a:latin typeface="ＭＳ ゴシック" panose="020B0609070205080204" pitchFamily="49" charset="-128"/>
                <a:ea typeface="ＭＳ ゴシック" panose="020B0609070205080204" pitchFamily="49" charset="-128"/>
              </a:rPr>
              <a:t>に読みづらい場合があります。また、微妙な階調の違いは印刷時に再現されない可能性があります。</a:t>
            </a:r>
            <a:endParaRPr lang="en-US" altLang="ja-JP" sz="900" dirty="0" smtClean="0">
              <a:solidFill>
                <a:schemeClr val="bg2">
                  <a:lumMod val="10000"/>
                </a:schemeClr>
              </a:solidFill>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r>
              <a:rPr lang="ja-JP" altLang="en-US" sz="900" dirty="0">
                <a:solidFill>
                  <a:schemeClr val="bg2">
                    <a:lumMod val="10000"/>
                  </a:schemeClr>
                </a:solidFill>
                <a:latin typeface="ＭＳ ゴシック" panose="020B0609070205080204" pitchFamily="49" charset="-128"/>
                <a:ea typeface="ＭＳ ゴシック" panose="020B0609070205080204" pitchFamily="49" charset="-128"/>
              </a:rPr>
              <a:t>自社の紹介は発表に関連する部分にとどめてください。</a:t>
            </a:r>
            <a:endParaRPr lang="en-US" altLang="ja-JP" sz="900" dirty="0">
              <a:solidFill>
                <a:schemeClr val="bg2">
                  <a:lumMod val="10000"/>
                </a:schemeClr>
              </a:solidFill>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r>
              <a:rPr lang="ja-JP" altLang="en-US" sz="900" dirty="0" smtClean="0">
                <a:solidFill>
                  <a:schemeClr val="bg2">
                    <a:lumMod val="10000"/>
                  </a:schemeClr>
                </a:solidFill>
                <a:latin typeface="ＭＳ ゴシック" panose="020B0609070205080204" pitchFamily="49" charset="-128"/>
                <a:ea typeface="ＭＳ ゴシック" panose="020B0609070205080204" pitchFamily="49" charset="-128"/>
              </a:rPr>
              <a:t>自社</a:t>
            </a:r>
            <a:r>
              <a:rPr lang="ja-JP" altLang="en-US" sz="900" dirty="0">
                <a:solidFill>
                  <a:schemeClr val="bg2">
                    <a:lumMod val="10000"/>
                  </a:schemeClr>
                </a:solidFill>
                <a:latin typeface="ＭＳ ゴシック" panose="020B0609070205080204" pitchFamily="49" charset="-128"/>
                <a:ea typeface="ＭＳ ゴシック" panose="020B0609070205080204" pitchFamily="49" charset="-128"/>
              </a:rPr>
              <a:t>製品や事業の宣伝、他社製品の批評等の内容は避けてください</a:t>
            </a:r>
            <a:r>
              <a:rPr lang="ja-JP" altLang="en-US" sz="900" dirty="0" smtClean="0">
                <a:solidFill>
                  <a:schemeClr val="bg2">
                    <a:lumMod val="10000"/>
                  </a:schemeClr>
                </a:solidFill>
                <a:latin typeface="ＭＳ ゴシック" panose="020B0609070205080204" pitchFamily="49" charset="-128"/>
                <a:ea typeface="ＭＳ ゴシック" panose="020B0609070205080204" pitchFamily="49" charset="-128"/>
              </a:rPr>
              <a:t>。</a:t>
            </a:r>
            <a:endParaRPr lang="en-US" altLang="ja-JP" sz="900" dirty="0" smtClean="0">
              <a:solidFill>
                <a:schemeClr val="bg2">
                  <a:lumMod val="10000"/>
                </a:schemeClr>
              </a:solidFill>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endParaRPr lang="en-US" altLang="ja-JP" sz="900" dirty="0" smtClean="0">
              <a:solidFill>
                <a:schemeClr val="bg2">
                  <a:lumMod val="10000"/>
                </a:schemeClr>
              </a:solidFill>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endParaRPr lang="en-US" altLang="ja-JP" sz="900" dirty="0" smtClean="0">
              <a:solidFill>
                <a:schemeClr val="bg2">
                  <a:lumMod val="10000"/>
                </a:schemeClr>
              </a:solidFill>
              <a:latin typeface="ＭＳ ゴシック" panose="020B0609070205080204" pitchFamily="49" charset="-128"/>
              <a:ea typeface="ＭＳ ゴシック" panose="020B0609070205080204" pitchFamily="49" charset="-128"/>
            </a:endParaRPr>
          </a:p>
          <a:p>
            <a:endParaRPr kumimoji="1" lang="en-US" altLang="ja-JP" dirty="0" smtClean="0">
              <a:solidFill>
                <a:schemeClr val="bg2">
                  <a:lumMod val="10000"/>
                </a:schemeClr>
              </a:solidFill>
              <a:latin typeface="ＭＳ ゴシック" panose="020B0609070205080204" pitchFamily="49" charset="-128"/>
              <a:ea typeface="ＭＳ ゴシック" panose="020B0609070205080204" pitchFamily="49" charset="-128"/>
            </a:endParaRPr>
          </a:p>
          <a:p>
            <a:endParaRPr kumimoji="1" lang="ja-JP" altLang="en-US" dirty="0">
              <a:solidFill>
                <a:schemeClr val="bg2">
                  <a:lumMod val="10000"/>
                </a:schemeClr>
              </a:solidFill>
              <a:latin typeface="ＭＳ ゴシック" panose="020B0609070205080204" pitchFamily="49" charset="-128"/>
              <a:ea typeface="ＭＳ ゴシック" panose="020B0609070205080204" pitchFamily="49" charset="-128"/>
            </a:endParaRPr>
          </a:p>
        </p:txBody>
      </p:sp>
      <p:sp>
        <p:nvSpPr>
          <p:cNvPr id="11" name="テキスト ボックス 10"/>
          <p:cNvSpPr txBox="1"/>
          <p:nvPr/>
        </p:nvSpPr>
        <p:spPr>
          <a:xfrm>
            <a:off x="3544048" y="2162091"/>
            <a:ext cx="3125312" cy="1493328"/>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lIns="107287" tIns="53643" rIns="107287" bIns="53643" numCol="1" rtlCol="0">
            <a:spAutoFit/>
          </a:bodyPr>
          <a:lstStyle/>
          <a:p>
            <a:r>
              <a:rPr kumimoji="1" lang="ja-JP" altLang="en-US" sz="1800" dirty="0" smtClean="0">
                <a:solidFill>
                  <a:schemeClr val="bg2">
                    <a:lumMod val="10000"/>
                  </a:schemeClr>
                </a:solidFill>
                <a:latin typeface="ＭＳ ゴシック" panose="020B0609070205080204" pitchFamily="49" charset="-128"/>
                <a:ea typeface="ＭＳ ゴシック" panose="020B0609070205080204" pitchFamily="49" charset="-128"/>
              </a:rPr>
              <a:t>３　ポスターの構成</a:t>
            </a:r>
            <a:endParaRPr lang="en-US" altLang="ja-JP" sz="1800" dirty="0">
              <a:solidFill>
                <a:schemeClr val="bg2">
                  <a:lumMod val="10000"/>
                </a:schemeClr>
              </a:solidFill>
              <a:latin typeface="ＭＳ ゴシック" panose="020B0609070205080204" pitchFamily="49" charset="-128"/>
              <a:ea typeface="ＭＳ ゴシック" panose="020B0609070205080204" pitchFamily="49" charset="-128"/>
            </a:endParaRPr>
          </a:p>
          <a:p>
            <a:endParaRPr lang="en-US" altLang="ja-JP" sz="800" dirty="0">
              <a:solidFill>
                <a:schemeClr val="bg2">
                  <a:lumMod val="10000"/>
                </a:schemeClr>
              </a:solidFill>
              <a:latin typeface="ＭＳ ゴシック" panose="020B0609070205080204" pitchFamily="49" charset="-128"/>
              <a:ea typeface="ＭＳ ゴシック" panose="020B0609070205080204" pitchFamily="49" charset="-128"/>
            </a:endParaRPr>
          </a:p>
          <a:p>
            <a:r>
              <a:rPr lang="ja-JP" altLang="en-US" sz="800" dirty="0" smtClean="0">
                <a:solidFill>
                  <a:schemeClr val="bg2">
                    <a:lumMod val="10000"/>
                  </a:schemeClr>
                </a:solidFill>
                <a:latin typeface="ＭＳ ゴシック" panose="020B0609070205080204" pitchFamily="49" charset="-128"/>
                <a:ea typeface="ＭＳ ゴシック" panose="020B0609070205080204" pitchFamily="49" charset="-128"/>
              </a:rPr>
              <a:t>ポスターの全体の構成として、以下のとおりとしてください。</a:t>
            </a:r>
            <a:endParaRPr lang="en-US" altLang="ja-JP" sz="800" dirty="0" smtClean="0">
              <a:solidFill>
                <a:schemeClr val="bg2">
                  <a:lumMod val="10000"/>
                </a:schemeClr>
              </a:solidFill>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r>
              <a:rPr lang="ja-JP" altLang="en-US" sz="800" dirty="0" smtClean="0">
                <a:solidFill>
                  <a:schemeClr val="accent2"/>
                </a:solidFill>
                <a:latin typeface="ＭＳ ゴシック" panose="020B0609070205080204" pitchFamily="49" charset="-128"/>
                <a:ea typeface="ＭＳ ゴシック" panose="020B0609070205080204" pitchFamily="49" charset="-128"/>
              </a:rPr>
              <a:t>必ず最上段</a:t>
            </a:r>
            <a:r>
              <a:rPr lang="ja-JP" altLang="en-US" sz="800" dirty="0">
                <a:solidFill>
                  <a:schemeClr val="accent2"/>
                </a:solidFill>
                <a:latin typeface="ＭＳ ゴシック" panose="020B0609070205080204" pitchFamily="49" charset="-128"/>
                <a:ea typeface="ＭＳ ゴシック" panose="020B0609070205080204" pitchFamily="49" charset="-128"/>
              </a:rPr>
              <a:t>に</a:t>
            </a:r>
            <a:r>
              <a:rPr lang="ja-JP" altLang="en-US" sz="800" dirty="0" smtClean="0">
                <a:solidFill>
                  <a:schemeClr val="accent2"/>
                </a:solidFill>
                <a:latin typeface="ＭＳ ゴシック" panose="020B0609070205080204" pitchFamily="49" charset="-128"/>
                <a:ea typeface="ＭＳ ゴシック" panose="020B0609070205080204" pitchFamily="49" charset="-128"/>
              </a:rPr>
              <a:t>発表のタイトルと所属・発表者を掲示してください。</a:t>
            </a:r>
            <a:endParaRPr lang="en-US" altLang="ja-JP" sz="800" dirty="0">
              <a:solidFill>
                <a:schemeClr val="accent2"/>
              </a:solidFill>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r>
              <a:rPr lang="ja-JP" altLang="en-US" sz="800" dirty="0" smtClean="0">
                <a:solidFill>
                  <a:schemeClr val="bg2">
                    <a:lumMod val="10000"/>
                  </a:schemeClr>
                </a:solidFill>
                <a:latin typeface="ＭＳ ゴシック" panose="020B0609070205080204" pitchFamily="49" charset="-128"/>
                <a:ea typeface="ＭＳ ゴシック" panose="020B0609070205080204" pitchFamily="49" charset="-128"/>
              </a:rPr>
              <a:t>目的・背景、方法、結果・結果の分析、苦労した点、今後の展開などを項目ごとに分け、番号を振って順を追った説明となるようにしてください。</a:t>
            </a:r>
            <a:endParaRPr lang="en-US" altLang="ja-JP" sz="800" dirty="0" smtClean="0">
              <a:solidFill>
                <a:schemeClr val="bg2">
                  <a:lumMod val="10000"/>
                </a:schemeClr>
              </a:solidFill>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r>
              <a:rPr lang="ja-JP" altLang="en-US" sz="800" dirty="0">
                <a:solidFill>
                  <a:schemeClr val="bg2">
                    <a:lumMod val="10000"/>
                  </a:schemeClr>
                </a:solidFill>
                <a:latin typeface="ＭＳ ゴシック" panose="020B0609070205080204" pitchFamily="49" charset="-128"/>
                <a:ea typeface="ＭＳ ゴシック" panose="020B0609070205080204" pitchFamily="49" charset="-128"/>
              </a:rPr>
              <a:t>文章は</a:t>
            </a:r>
            <a:r>
              <a:rPr lang="ja-JP" altLang="en-US" sz="800" dirty="0" smtClean="0">
                <a:solidFill>
                  <a:schemeClr val="bg2">
                    <a:lumMod val="10000"/>
                  </a:schemeClr>
                </a:solidFill>
                <a:latin typeface="ＭＳ ゴシック" panose="020B0609070205080204" pitchFamily="49" charset="-128"/>
                <a:ea typeface="ＭＳ ゴシック" panose="020B0609070205080204" pitchFamily="49" charset="-128"/>
              </a:rPr>
              <a:t>箇条書き等を用いて、簡潔にしてください。</a:t>
            </a:r>
            <a:endParaRPr lang="en-US" altLang="ja-JP" sz="800" dirty="0" smtClean="0">
              <a:solidFill>
                <a:schemeClr val="bg2">
                  <a:lumMod val="10000"/>
                </a:schemeClr>
              </a:solidFill>
              <a:latin typeface="ＭＳ ゴシック" panose="020B0609070205080204" pitchFamily="49" charset="-128"/>
              <a:ea typeface="ＭＳ ゴシック" panose="020B0609070205080204" pitchFamily="49" charset="-128"/>
            </a:endParaRPr>
          </a:p>
          <a:p>
            <a:pPr marL="171450" indent="-171450">
              <a:buFont typeface="Arial" panose="020B0604020202020204" pitchFamily="34" charset="0"/>
              <a:buChar char="•"/>
            </a:pPr>
            <a:r>
              <a:rPr lang="ja-JP" altLang="en-US" sz="800" dirty="0" smtClean="0">
                <a:solidFill>
                  <a:schemeClr val="bg2">
                    <a:lumMod val="10000"/>
                  </a:schemeClr>
                </a:solidFill>
                <a:latin typeface="ＭＳ ゴシック" panose="020B0609070205080204" pitchFamily="49" charset="-128"/>
                <a:ea typeface="ＭＳ ゴシック" panose="020B0609070205080204" pitchFamily="49" charset="-128"/>
              </a:rPr>
              <a:t>文体は「である」調を基本としてください。</a:t>
            </a:r>
            <a:endParaRPr lang="en-US" altLang="ja-JP" sz="800" dirty="0">
              <a:solidFill>
                <a:schemeClr val="bg2">
                  <a:lumMod val="10000"/>
                </a:schemeClr>
              </a:solidFill>
              <a:latin typeface="ＭＳ ゴシック" panose="020B0609070205080204" pitchFamily="49" charset="-128"/>
              <a:ea typeface="ＭＳ ゴシック" panose="020B0609070205080204" pitchFamily="49" charset="-128"/>
            </a:endParaRPr>
          </a:p>
        </p:txBody>
      </p:sp>
      <p:sp>
        <p:nvSpPr>
          <p:cNvPr id="18" name="対角する 2 つの角を切り取った四角形 17"/>
          <p:cNvSpPr/>
          <p:nvPr/>
        </p:nvSpPr>
        <p:spPr>
          <a:xfrm>
            <a:off x="3414515" y="4230988"/>
            <a:ext cx="2832315" cy="1763163"/>
          </a:xfrm>
          <a:prstGeom prst="snip2DiagRect">
            <a:avLst>
              <a:gd name="adj1" fmla="val 0"/>
              <a:gd name="adj2" fmla="val 5966"/>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graphicFrame>
        <p:nvGraphicFramePr>
          <p:cNvPr id="8" name="グラフ 7"/>
          <p:cNvGraphicFramePr/>
          <p:nvPr>
            <p:extLst>
              <p:ext uri="{D42A27DB-BD31-4B8C-83A1-F6EECF244321}">
                <p14:modId xmlns:p14="http://schemas.microsoft.com/office/powerpoint/2010/main" val="182848439"/>
              </p:ext>
            </p:extLst>
          </p:nvPr>
        </p:nvGraphicFramePr>
        <p:xfrm>
          <a:off x="4858447" y="4953000"/>
          <a:ext cx="1224914" cy="852240"/>
        </p:xfrm>
        <a:graphic>
          <a:graphicData uri="http://schemas.openxmlformats.org/drawingml/2006/chart">
            <c:chart xmlns:c="http://schemas.openxmlformats.org/drawingml/2006/chart" xmlns:r="http://schemas.openxmlformats.org/officeDocument/2006/relationships" r:id="rId2"/>
          </a:graphicData>
        </a:graphic>
      </p:graphicFrame>
      <p:sp>
        <p:nvSpPr>
          <p:cNvPr id="19" name="テキスト ボックス 18"/>
          <p:cNvSpPr txBox="1"/>
          <p:nvPr/>
        </p:nvSpPr>
        <p:spPr>
          <a:xfrm>
            <a:off x="3861048" y="679816"/>
            <a:ext cx="2808312" cy="600776"/>
          </a:xfrm>
          <a:prstGeom prst="rect">
            <a:avLst/>
          </a:prstGeom>
          <a:noFill/>
          <a:ln>
            <a:noFill/>
          </a:ln>
        </p:spPr>
        <p:style>
          <a:lnRef idx="2">
            <a:schemeClr val="accent5"/>
          </a:lnRef>
          <a:fillRef idx="1">
            <a:schemeClr val="lt1"/>
          </a:fillRef>
          <a:effectRef idx="0">
            <a:schemeClr val="accent5"/>
          </a:effectRef>
          <a:fontRef idx="minor">
            <a:schemeClr val="dk1"/>
          </a:fontRef>
        </p:style>
        <p:txBody>
          <a:bodyPr wrap="square" lIns="107287" tIns="53643" rIns="107287" bIns="53643" numCol="1" rtlCol="0">
            <a:spAutoFit/>
          </a:bodyPr>
          <a:lstStyle/>
          <a:p>
            <a:r>
              <a:rPr lang="ja-JP" altLang="en-US" sz="800" dirty="0" smtClean="0">
                <a:solidFill>
                  <a:schemeClr val="accent1"/>
                </a:solidFill>
                <a:latin typeface="ＭＳ ゴシック" panose="020B0609070205080204" pitchFamily="49" charset="-128"/>
                <a:ea typeface="ＭＳ ゴシック" panose="020B0609070205080204" pitchFamily="49" charset="-128"/>
              </a:rPr>
              <a:t>中央労働災害防止協会</a:t>
            </a:r>
            <a:endParaRPr lang="en-US" altLang="ja-JP" sz="800" dirty="0" smtClean="0">
              <a:solidFill>
                <a:schemeClr val="accent1"/>
              </a:solidFill>
              <a:latin typeface="ＭＳ ゴシック" panose="020B0609070205080204" pitchFamily="49" charset="-128"/>
              <a:ea typeface="ＭＳ ゴシック" panose="020B0609070205080204" pitchFamily="49" charset="-128"/>
            </a:endParaRPr>
          </a:p>
          <a:p>
            <a:r>
              <a:rPr lang="ja-JP" altLang="en-US" sz="800" dirty="0" smtClean="0">
                <a:solidFill>
                  <a:schemeClr val="accent1"/>
                </a:solidFill>
                <a:latin typeface="ＭＳ ゴシック" panose="020B0609070205080204" pitchFamily="49" charset="-128"/>
                <a:ea typeface="ＭＳ ゴシック" panose="020B0609070205080204" pitchFamily="49" charset="-128"/>
              </a:rPr>
              <a:t>教育推進部　イベント事業</a:t>
            </a:r>
            <a:r>
              <a:rPr lang="ja-JP" altLang="en-US" sz="800" dirty="0">
                <a:solidFill>
                  <a:schemeClr val="accent1"/>
                </a:solidFill>
                <a:latin typeface="ＭＳ ゴシック" panose="020B0609070205080204" pitchFamily="49" charset="-128"/>
                <a:ea typeface="ＭＳ ゴシック" panose="020B0609070205080204" pitchFamily="49" charset="-128"/>
              </a:rPr>
              <a:t>課</a:t>
            </a:r>
            <a:r>
              <a:rPr lang="ja-JP" altLang="en-US" sz="800" dirty="0" smtClean="0">
                <a:solidFill>
                  <a:schemeClr val="accent1"/>
                </a:solidFill>
                <a:latin typeface="ＭＳ ゴシック" panose="020B0609070205080204" pitchFamily="49" charset="-128"/>
                <a:ea typeface="ＭＳ ゴシック" panose="020B0609070205080204" pitchFamily="49" charset="-128"/>
              </a:rPr>
              <a:t>　　　安全　太郎</a:t>
            </a:r>
            <a:endParaRPr lang="en-US" altLang="ja-JP" sz="800" dirty="0" smtClean="0">
              <a:solidFill>
                <a:schemeClr val="accent1"/>
              </a:solidFill>
              <a:latin typeface="ＭＳ ゴシック" panose="020B0609070205080204" pitchFamily="49" charset="-128"/>
              <a:ea typeface="ＭＳ ゴシック" panose="020B0609070205080204" pitchFamily="49" charset="-128"/>
            </a:endParaRPr>
          </a:p>
          <a:p>
            <a:r>
              <a:rPr lang="ja-JP" altLang="en-US" sz="800" dirty="0" smtClean="0">
                <a:solidFill>
                  <a:schemeClr val="accent1"/>
                </a:solidFill>
                <a:latin typeface="ＭＳ ゴシック" panose="020B0609070205080204" pitchFamily="49" charset="-128"/>
                <a:ea typeface="ＭＳ ゴシック" panose="020B0609070205080204" pitchFamily="49" charset="-128"/>
              </a:rPr>
              <a:t>〒１０８－００１４　　東京都港区芝５－３５－２</a:t>
            </a:r>
            <a:endParaRPr lang="en-US" altLang="ja-JP" sz="800" dirty="0" smtClean="0">
              <a:solidFill>
                <a:schemeClr val="accent1"/>
              </a:solidFill>
              <a:latin typeface="ＭＳ ゴシック" panose="020B0609070205080204" pitchFamily="49" charset="-128"/>
              <a:ea typeface="ＭＳ ゴシック" panose="020B0609070205080204" pitchFamily="49" charset="-128"/>
            </a:endParaRPr>
          </a:p>
          <a:p>
            <a:r>
              <a:rPr lang="ja-JP" altLang="en-US" sz="800" dirty="0" smtClean="0">
                <a:solidFill>
                  <a:schemeClr val="accent1"/>
                </a:solidFill>
                <a:latin typeface="ＭＳ ゴシック" panose="020B0609070205080204" pitchFamily="49" charset="-128"/>
                <a:ea typeface="ＭＳ ゴシック" panose="020B0609070205080204" pitchFamily="49" charset="-128"/>
              </a:rPr>
              <a:t>ＴＥＬ：０３－３４５２－６４０２</a:t>
            </a:r>
            <a:endParaRPr lang="en-US" altLang="ja-JP" sz="800" dirty="0">
              <a:solidFill>
                <a:schemeClr val="accent1"/>
              </a:solidFill>
              <a:latin typeface="ＭＳ ゴシック" panose="020B0609070205080204" pitchFamily="49" charset="-128"/>
              <a:ea typeface="ＭＳ ゴシック" panose="020B0609070205080204" pitchFamily="49" charset="-128"/>
            </a:endParaRPr>
          </a:p>
        </p:txBody>
      </p:sp>
      <p:pic>
        <p:nvPicPr>
          <p:cNvPr id="1027" name="Picture 3" descr="C:\Users\ymorinag\AppData\Local\Microsoft\Windows\Temporary Internet Files\Content.IE5\30MT5Y4O\Power_press_animation[1].gif"/>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4048" y="4329607"/>
            <a:ext cx="1181097" cy="935522"/>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3717032" y="5277325"/>
            <a:ext cx="864096" cy="215444"/>
          </a:xfrm>
          <a:prstGeom prst="rect">
            <a:avLst/>
          </a:prstGeom>
          <a:noFill/>
        </p:spPr>
        <p:txBody>
          <a:bodyPr wrap="square" rtlCol="0">
            <a:spAutoFit/>
          </a:bodyPr>
          <a:lstStyle/>
          <a:p>
            <a:r>
              <a:rPr kumimoji="1" lang="ja-JP" altLang="en-US" sz="800" dirty="0" smtClean="0"/>
              <a:t>写真掲載の例</a:t>
            </a:r>
            <a:endParaRPr kumimoji="1" lang="ja-JP" altLang="en-US" sz="800" dirty="0"/>
          </a:p>
        </p:txBody>
      </p:sp>
      <p:sp>
        <p:nvSpPr>
          <p:cNvPr id="20" name="テキスト ボックス 19"/>
          <p:cNvSpPr txBox="1"/>
          <p:nvPr/>
        </p:nvSpPr>
        <p:spPr>
          <a:xfrm>
            <a:off x="5078433" y="5777454"/>
            <a:ext cx="864096" cy="215444"/>
          </a:xfrm>
          <a:prstGeom prst="rect">
            <a:avLst/>
          </a:prstGeom>
          <a:noFill/>
        </p:spPr>
        <p:txBody>
          <a:bodyPr wrap="square" rtlCol="0">
            <a:spAutoFit/>
          </a:bodyPr>
          <a:lstStyle/>
          <a:p>
            <a:pPr algn="ctr"/>
            <a:r>
              <a:rPr kumimoji="1" lang="ja-JP" altLang="en-US" sz="800" dirty="0" smtClean="0"/>
              <a:t>グラフ掲載の例</a:t>
            </a:r>
            <a:endParaRPr kumimoji="1" lang="ja-JP" altLang="en-US" sz="800" dirty="0"/>
          </a:p>
        </p:txBody>
      </p:sp>
    </p:spTree>
    <p:extLst>
      <p:ext uri="{BB962C8B-B14F-4D97-AF65-F5344CB8AC3E}">
        <p14:creationId xmlns:p14="http://schemas.microsoft.com/office/powerpoint/2010/main" val="14856545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アングル">
  <a:themeElements>
    <a:clrScheme name="アングル">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アングル">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ングル">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Angles</Template>
  <TotalTime>570</TotalTime>
  <Words>44</Words>
  <Application>Microsoft Office PowerPoint</Application>
  <PresentationFormat>A4 210 x 297 mm</PresentationFormat>
  <Paragraphs>38</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HG創英角ｺﾞｼｯｸUB</vt:lpstr>
      <vt:lpstr>ＭＳ Ｐゴシック</vt:lpstr>
      <vt:lpstr>ＭＳ ゴシック</vt:lpstr>
      <vt:lpstr>Tunga</vt:lpstr>
      <vt:lpstr>游ゴシック</vt:lpstr>
      <vt:lpstr>Arial</vt:lpstr>
      <vt:lpstr>Franklin Gothic Book</vt:lpstr>
      <vt:lpstr>Franklin Gothic Medium</vt:lpstr>
      <vt:lpstr>Wingdings</vt:lpstr>
      <vt:lpstr>アングル</vt:lpstr>
      <vt:lpstr> 全国産業安全衛生大会　発表ポスター　サンプル 　　～見やすいポスターを作るために～</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全国安全衛生大会　発表ポスターの作り方 　　～見やすいポスターを作るために～  中央労働災害防止協会　教育推進部 　　　　　　　　　　　中央　太郎</dc:title>
  <dc:creator>Jishatest</dc:creator>
  <cp:lastModifiedBy>中央労働災害防止協会</cp:lastModifiedBy>
  <cp:revision>27</cp:revision>
  <cp:lastPrinted>2017-06-05T07:42:18Z</cp:lastPrinted>
  <dcterms:created xsi:type="dcterms:W3CDTF">2017-05-12T01:53:46Z</dcterms:created>
  <dcterms:modified xsi:type="dcterms:W3CDTF">2018-06-21T01:53:26Z</dcterms:modified>
</cp:coreProperties>
</file>